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65" r:id="rId4"/>
    <p:sldId id="269" r:id="rId5"/>
    <p:sldId id="268" r:id="rId6"/>
    <p:sldId id="266" r:id="rId7"/>
    <p:sldId id="267" r:id="rId8"/>
    <p:sldId id="270" r:id="rId9"/>
    <p:sldId id="261" r:id="rId10"/>
    <p:sldId id="274" r:id="rId11"/>
    <p:sldId id="263" r:id="rId12"/>
    <p:sldId id="273" r:id="rId13"/>
    <p:sldId id="260" r:id="rId14"/>
    <p:sldId id="271" r:id="rId15"/>
    <p:sldId id="272" r:id="rId16"/>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004494"/>
    <a:srgbClr val="1514C8"/>
    <a:srgbClr val="103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94"/>
  </p:normalViewPr>
  <p:slideViewPr>
    <p:cSldViewPr snapToGrid="0" snapToObjects="1">
      <p:cViewPr varScale="1">
        <p:scale>
          <a:sx n="63" d="100"/>
          <a:sy n="63" d="100"/>
        </p:scale>
        <p:origin x="63"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889D-0A66-472C-865E-667648506834}" type="datetimeFigureOut">
              <a:rPr lang="en-GB" smtClean="0"/>
              <a:t>19/10/2023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BFD08-8F3C-49A4-B57A-19E3FDEC9458}" type="slidenum">
              <a:rPr lang="en-GB" smtClean="0"/>
              <a:t>‹#›</a:t>
            </a:fld>
            <a:endParaRPr lang="en-GB"/>
          </a:p>
        </p:txBody>
      </p:sp>
    </p:spTree>
    <p:extLst>
      <p:ext uri="{BB962C8B-B14F-4D97-AF65-F5344CB8AC3E}">
        <p14:creationId xmlns:p14="http://schemas.microsoft.com/office/powerpoint/2010/main" val="16465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1F4376-BE62-FB40-9261-E08C0543B17E}"/>
              </a:ext>
            </a:extLst>
          </p:cNvPr>
          <p:cNvSpPr/>
          <p:nvPr userDrawn="1"/>
        </p:nvSpPr>
        <p:spPr>
          <a:xfrm>
            <a:off x="0" y="0"/>
            <a:ext cx="12192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2" name="Title 1">
            <a:extLst>
              <a:ext uri="{FF2B5EF4-FFF2-40B4-BE49-F238E27FC236}">
                <a16:creationId xmlns:a16="http://schemas.microsoft.com/office/drawing/2014/main" id="{CF4CFBCB-F339-D544-90E7-E2E0EA30E98E}"/>
              </a:ext>
            </a:extLst>
          </p:cNvPr>
          <p:cNvSpPr>
            <a:spLocks noGrp="1"/>
          </p:cNvSpPr>
          <p:nvPr>
            <p:ph type="ctrTitle"/>
          </p:nvPr>
        </p:nvSpPr>
        <p:spPr>
          <a:xfrm>
            <a:off x="838200" y="2832653"/>
            <a:ext cx="7063409" cy="2077278"/>
          </a:xfrm>
        </p:spPr>
        <p:txBody>
          <a:bodyPr anchor="b"/>
          <a:lstStyle>
            <a:lvl1pPr algn="l">
              <a:defRPr sz="4400">
                <a:solidFill>
                  <a:schemeClr val="bg1"/>
                </a:solidFill>
              </a:defRPr>
            </a:lvl1pPr>
          </a:lstStyle>
          <a:p>
            <a:r>
              <a:rPr lang="en-GB" dirty="0"/>
              <a:t>Click to edit Master title style</a:t>
            </a:r>
            <a:endParaRPr lang="en-EE" dirty="0"/>
          </a:p>
        </p:txBody>
      </p:sp>
      <p:sp>
        <p:nvSpPr>
          <p:cNvPr id="4" name="Date Placeholder 3">
            <a:extLst>
              <a:ext uri="{FF2B5EF4-FFF2-40B4-BE49-F238E27FC236}">
                <a16:creationId xmlns:a16="http://schemas.microsoft.com/office/drawing/2014/main" id="{3BDDEF2B-851F-834C-B7CE-17A922C962A0}"/>
              </a:ext>
            </a:extLst>
          </p:cNvPr>
          <p:cNvSpPr>
            <a:spLocks noGrp="1"/>
          </p:cNvSpPr>
          <p:nvPr>
            <p:ph type="dt" sz="half" idx="10"/>
          </p:nvPr>
        </p:nvSpPr>
        <p:spPr>
          <a:xfrm>
            <a:off x="838200" y="5211762"/>
            <a:ext cx="2743200" cy="767937"/>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EE" dirty="0"/>
              <a:t>Nimi perekonnanimi</a:t>
            </a:r>
          </a:p>
          <a:p>
            <a:fld id="{14D10861-B3D6-C94B-AEC0-A579B464F869}" type="datetimeFigureOut">
              <a:rPr lang="en-EE" smtClean="0"/>
              <a:pPr/>
              <a:t>10/19/2023</a:t>
            </a:fld>
            <a:endParaRPr lang="en-EE" dirty="0"/>
          </a:p>
        </p:txBody>
      </p:sp>
      <p:pic>
        <p:nvPicPr>
          <p:cNvPr id="6" name="Picture 5" descr="Text&#10;&#10;Description automatically generated">
            <a:extLst>
              <a:ext uri="{FF2B5EF4-FFF2-40B4-BE49-F238E27FC236}">
                <a16:creationId xmlns:a16="http://schemas.microsoft.com/office/drawing/2014/main" id="{0FCB49F4-85E6-6041-BD26-0D99BDA51D78}"/>
              </a:ext>
            </a:extLst>
          </p:cNvPr>
          <p:cNvPicPr>
            <a:picLocks noChangeAspect="1"/>
          </p:cNvPicPr>
          <p:nvPr userDrawn="1"/>
        </p:nvPicPr>
        <p:blipFill>
          <a:blip r:embed="rId2"/>
          <a:stretch>
            <a:fillRect/>
          </a:stretch>
        </p:blipFill>
        <p:spPr>
          <a:xfrm>
            <a:off x="838200" y="919722"/>
            <a:ext cx="3715279" cy="1336462"/>
          </a:xfrm>
          <a:prstGeom prst="rect">
            <a:avLst/>
          </a:prstGeom>
        </p:spPr>
      </p:pic>
    </p:spTree>
    <p:extLst>
      <p:ext uri="{BB962C8B-B14F-4D97-AF65-F5344CB8AC3E}">
        <p14:creationId xmlns:p14="http://schemas.microsoft.com/office/powerpoint/2010/main" val="378883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9207C62-CB0E-034E-A2A2-F31315A032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990DB09-85EB-CF4C-9F0C-2B1D80C9A331}"/>
              </a:ext>
            </a:extLst>
          </p:cNvPr>
          <p:cNvSpPr txBox="1"/>
          <p:nvPr userDrawn="1"/>
        </p:nvSpPr>
        <p:spPr>
          <a:xfrm>
            <a:off x="783535" y="5744817"/>
            <a:ext cx="2387047" cy="400110"/>
          </a:xfrm>
          <a:prstGeom prst="rect">
            <a:avLst/>
          </a:prstGeom>
          <a:noFill/>
          <a:ln>
            <a:noFill/>
          </a:ln>
        </p:spPr>
        <p:txBody>
          <a:bodyPr wrap="square" rtlCol="0">
            <a:spAutoFit/>
          </a:bodyPr>
          <a:lstStyle/>
          <a:p>
            <a:pPr algn="ctr"/>
            <a:r>
              <a:rPr lang="en-EE" sz="2000" dirty="0">
                <a:solidFill>
                  <a:schemeClr val="bg1"/>
                </a:solidFill>
                <a:latin typeface="Arial" panose="020B0604020202020204" pitchFamily="34" charset="0"/>
                <a:cs typeface="Arial" panose="020B0604020202020204" pitchFamily="34" charset="0"/>
              </a:rPr>
              <a:t>www.lac4.com</a:t>
            </a:r>
          </a:p>
        </p:txBody>
      </p:sp>
      <p:pic>
        <p:nvPicPr>
          <p:cNvPr id="8" name="Picture 7" descr="Icon&#10;&#10;Description automatically generated">
            <a:extLst>
              <a:ext uri="{FF2B5EF4-FFF2-40B4-BE49-F238E27FC236}">
                <a16:creationId xmlns:a16="http://schemas.microsoft.com/office/drawing/2014/main" id="{7CEF5856-7237-064C-B637-53B18531CECC}"/>
              </a:ext>
            </a:extLst>
          </p:cNvPr>
          <p:cNvPicPr>
            <a:picLocks noChangeAspect="1"/>
          </p:cNvPicPr>
          <p:nvPr userDrawn="1"/>
        </p:nvPicPr>
        <p:blipFill>
          <a:blip r:embed="rId3"/>
          <a:stretch>
            <a:fillRect/>
          </a:stretch>
        </p:blipFill>
        <p:spPr>
          <a:xfrm>
            <a:off x="891346" y="812465"/>
            <a:ext cx="2171425" cy="2171425"/>
          </a:xfrm>
          <a:prstGeom prst="rect">
            <a:avLst/>
          </a:prstGeom>
        </p:spPr>
      </p:pic>
    </p:spTree>
    <p:extLst>
      <p:ext uri="{BB962C8B-B14F-4D97-AF65-F5344CB8AC3E}">
        <p14:creationId xmlns:p14="http://schemas.microsoft.com/office/powerpoint/2010/main" val="388893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134F969-CE94-5A41-847C-6FA28A8D134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4CFBCB-F339-D544-90E7-E2E0EA30E98E}"/>
              </a:ext>
            </a:extLst>
          </p:cNvPr>
          <p:cNvSpPr>
            <a:spLocks noGrp="1"/>
          </p:cNvSpPr>
          <p:nvPr>
            <p:ph type="ctrTitle"/>
          </p:nvPr>
        </p:nvSpPr>
        <p:spPr>
          <a:xfrm>
            <a:off x="3160643" y="5565913"/>
            <a:ext cx="4999383" cy="954157"/>
          </a:xfrm>
          <a:ln>
            <a:noFill/>
          </a:ln>
        </p:spPr>
        <p:txBody>
          <a:bodyPr anchor="t">
            <a:normAutofit/>
          </a:bodyPr>
          <a:lstStyle>
            <a:lvl1pPr algn="l">
              <a:defRPr sz="2400">
                <a:solidFill>
                  <a:schemeClr val="bg1"/>
                </a:solidFill>
              </a:defRPr>
            </a:lvl1pPr>
          </a:lstStyle>
          <a:p>
            <a:endParaRPr lang="en-EE" dirty="0"/>
          </a:p>
        </p:txBody>
      </p:sp>
      <p:pic>
        <p:nvPicPr>
          <p:cNvPr id="7" name="Picture 6" descr="Text&#10;&#10;Description automatically generated">
            <a:extLst>
              <a:ext uri="{FF2B5EF4-FFF2-40B4-BE49-F238E27FC236}">
                <a16:creationId xmlns:a16="http://schemas.microsoft.com/office/drawing/2014/main" id="{BE91F8E7-2806-2C42-A390-76B77F689E33}"/>
              </a:ext>
            </a:extLst>
          </p:cNvPr>
          <p:cNvPicPr>
            <a:picLocks noChangeAspect="1"/>
          </p:cNvPicPr>
          <p:nvPr userDrawn="1"/>
        </p:nvPicPr>
        <p:blipFill>
          <a:blip r:embed="rId3"/>
          <a:stretch>
            <a:fillRect/>
          </a:stretch>
        </p:blipFill>
        <p:spPr>
          <a:xfrm>
            <a:off x="838200" y="919721"/>
            <a:ext cx="5262566" cy="1893053"/>
          </a:xfrm>
          <a:prstGeom prst="rect">
            <a:avLst/>
          </a:prstGeom>
        </p:spPr>
      </p:pic>
    </p:spTree>
    <p:extLst>
      <p:ext uri="{BB962C8B-B14F-4D97-AF65-F5344CB8AC3E}">
        <p14:creationId xmlns:p14="http://schemas.microsoft.com/office/powerpoint/2010/main" val="340813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EB57-4FF2-484A-BA98-B517B85EA3F4}"/>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0C31B8D6-66B2-AE4E-89D0-40C9A77CA9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Slide Number Placeholder 5">
            <a:extLst>
              <a:ext uri="{FF2B5EF4-FFF2-40B4-BE49-F238E27FC236}">
                <a16:creationId xmlns:a16="http://schemas.microsoft.com/office/drawing/2014/main" id="{64283551-53B9-3E4C-9753-4545B7D80617}"/>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90195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931E-1905-D64B-88C9-244D14013946}"/>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B67368C2-FFC5-4448-9B7C-58013CF961B0}"/>
              </a:ext>
            </a:extLst>
          </p:cNvPr>
          <p:cNvSpPr>
            <a:spLocks noGrp="1"/>
          </p:cNvSpPr>
          <p:nvPr>
            <p:ph sz="half" idx="1"/>
          </p:nvPr>
        </p:nvSpPr>
        <p:spPr>
          <a:xfrm>
            <a:off x="838200" y="2604053"/>
            <a:ext cx="5181600" cy="35085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Content Placeholder 3">
            <a:extLst>
              <a:ext uri="{FF2B5EF4-FFF2-40B4-BE49-F238E27FC236}">
                <a16:creationId xmlns:a16="http://schemas.microsoft.com/office/drawing/2014/main" id="{BFDFF520-BFD0-F041-BA57-1E71CC17E1C8}"/>
              </a:ext>
            </a:extLst>
          </p:cNvPr>
          <p:cNvSpPr>
            <a:spLocks noGrp="1"/>
          </p:cNvSpPr>
          <p:nvPr>
            <p:ph sz="half" idx="2"/>
          </p:nvPr>
        </p:nvSpPr>
        <p:spPr>
          <a:xfrm>
            <a:off x="6172200" y="2604053"/>
            <a:ext cx="5181600" cy="35085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Slide Number Placeholder 6">
            <a:extLst>
              <a:ext uri="{FF2B5EF4-FFF2-40B4-BE49-F238E27FC236}">
                <a16:creationId xmlns:a16="http://schemas.microsoft.com/office/drawing/2014/main" id="{C9949334-AFDE-1242-B380-AFC954B22F16}"/>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15573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7A80D-8F74-EF47-B228-9412C2305728}"/>
              </a:ext>
            </a:extLst>
          </p:cNvPr>
          <p:cNvSpPr>
            <a:spLocks noGrp="1"/>
          </p:cNvSpPr>
          <p:nvPr>
            <p:ph type="body" idx="1"/>
          </p:nvPr>
        </p:nvSpPr>
        <p:spPr>
          <a:xfrm>
            <a:off x="839788" y="1421296"/>
            <a:ext cx="5157787" cy="1083779"/>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E4BE35D-15B9-6547-BBBC-B23A1788AEEA}"/>
              </a:ext>
            </a:extLst>
          </p:cNvPr>
          <p:cNvSpPr>
            <a:spLocks noGrp="1"/>
          </p:cNvSpPr>
          <p:nvPr>
            <p:ph sz="half" idx="2"/>
          </p:nvPr>
        </p:nvSpPr>
        <p:spPr>
          <a:xfrm>
            <a:off x="839788" y="2604053"/>
            <a:ext cx="5157787" cy="35085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Text Placeholder 4">
            <a:extLst>
              <a:ext uri="{FF2B5EF4-FFF2-40B4-BE49-F238E27FC236}">
                <a16:creationId xmlns:a16="http://schemas.microsoft.com/office/drawing/2014/main" id="{8751A1C3-2813-6240-8600-132CF8F7C374}"/>
              </a:ext>
            </a:extLst>
          </p:cNvPr>
          <p:cNvSpPr>
            <a:spLocks noGrp="1"/>
          </p:cNvSpPr>
          <p:nvPr>
            <p:ph type="body" sz="quarter" idx="3"/>
          </p:nvPr>
        </p:nvSpPr>
        <p:spPr>
          <a:xfrm>
            <a:off x="6172200" y="1421296"/>
            <a:ext cx="5183188" cy="1083779"/>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2DC598-81E4-5441-8FE7-8FA770A2B86D}"/>
              </a:ext>
            </a:extLst>
          </p:cNvPr>
          <p:cNvSpPr>
            <a:spLocks noGrp="1"/>
          </p:cNvSpPr>
          <p:nvPr>
            <p:ph sz="quarter" idx="4"/>
          </p:nvPr>
        </p:nvSpPr>
        <p:spPr>
          <a:xfrm>
            <a:off x="6172200" y="2604053"/>
            <a:ext cx="5183188" cy="35085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9" name="Slide Number Placeholder 8">
            <a:extLst>
              <a:ext uri="{FF2B5EF4-FFF2-40B4-BE49-F238E27FC236}">
                <a16:creationId xmlns:a16="http://schemas.microsoft.com/office/drawing/2014/main" id="{B5CFFABF-9D21-DB47-9AAB-5D159783FF5F}"/>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247282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C749-5359-8142-A82F-00E8856C6DEF}"/>
              </a:ext>
            </a:extLst>
          </p:cNvPr>
          <p:cNvSpPr>
            <a:spLocks noGrp="1"/>
          </p:cNvSpPr>
          <p:nvPr>
            <p:ph type="title"/>
          </p:nvPr>
        </p:nvSpPr>
        <p:spPr/>
        <p:txBody>
          <a:bodyPr/>
          <a:lstStyle/>
          <a:p>
            <a:r>
              <a:rPr lang="en-GB"/>
              <a:t>Click to edit Master title style</a:t>
            </a:r>
            <a:endParaRPr lang="en-EE"/>
          </a:p>
        </p:txBody>
      </p:sp>
      <p:sp>
        <p:nvSpPr>
          <p:cNvPr id="5" name="Slide Number Placeholder 4">
            <a:extLst>
              <a:ext uri="{FF2B5EF4-FFF2-40B4-BE49-F238E27FC236}">
                <a16:creationId xmlns:a16="http://schemas.microsoft.com/office/drawing/2014/main" id="{A3927A20-FB6F-354A-9553-3A92F49D7B9C}"/>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350771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464F30-A834-DB41-BA87-CC6781450C12}"/>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19613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4BF2-C400-F14F-9401-75003200DE48}"/>
              </a:ext>
            </a:extLst>
          </p:cNvPr>
          <p:cNvSpPr>
            <a:spLocks noGrp="1"/>
          </p:cNvSpPr>
          <p:nvPr>
            <p:ph type="title"/>
          </p:nvPr>
        </p:nvSpPr>
        <p:spPr>
          <a:xfrm>
            <a:off x="839788" y="1520686"/>
            <a:ext cx="3932237" cy="904461"/>
          </a:xfrm>
        </p:spPr>
        <p:txBody>
          <a:bodyPr anchor="t"/>
          <a:lstStyle>
            <a:lvl1pPr>
              <a:defRPr sz="3200"/>
            </a:lvl1pPr>
          </a:lstStyle>
          <a:p>
            <a:r>
              <a:rPr lang="en-GB" dirty="0"/>
              <a:t>Click to edit Master title style</a:t>
            </a:r>
            <a:endParaRPr lang="en-EE" dirty="0"/>
          </a:p>
        </p:txBody>
      </p:sp>
      <p:sp>
        <p:nvSpPr>
          <p:cNvPr id="3" name="Content Placeholder 2">
            <a:extLst>
              <a:ext uri="{FF2B5EF4-FFF2-40B4-BE49-F238E27FC236}">
                <a16:creationId xmlns:a16="http://schemas.microsoft.com/office/drawing/2014/main" id="{A83AC4F4-2367-4241-95AC-500A2279B5DB}"/>
              </a:ext>
            </a:extLst>
          </p:cNvPr>
          <p:cNvSpPr>
            <a:spLocks noGrp="1"/>
          </p:cNvSpPr>
          <p:nvPr>
            <p:ph idx="1"/>
          </p:nvPr>
        </p:nvSpPr>
        <p:spPr>
          <a:xfrm>
            <a:off x="5183188" y="1520687"/>
            <a:ext cx="6172200" cy="43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2C37626A-03A2-3349-91FF-F4D7FCCA1A9E}"/>
              </a:ext>
            </a:extLst>
          </p:cNvPr>
          <p:cNvSpPr>
            <a:spLocks noGrp="1"/>
          </p:cNvSpPr>
          <p:nvPr>
            <p:ph type="body" sz="half" idx="2"/>
          </p:nvPr>
        </p:nvSpPr>
        <p:spPr>
          <a:xfrm>
            <a:off x="839788" y="2633870"/>
            <a:ext cx="3932237" cy="3235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70DB550A-55AD-6540-B070-F0BBC67827ED}"/>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345674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01F4-435B-D445-B2E2-466BA7D33EF3}"/>
              </a:ext>
            </a:extLst>
          </p:cNvPr>
          <p:cNvSpPr>
            <a:spLocks noGrp="1"/>
          </p:cNvSpPr>
          <p:nvPr>
            <p:ph type="title"/>
          </p:nvPr>
        </p:nvSpPr>
        <p:spPr>
          <a:xfrm>
            <a:off x="839788" y="1302026"/>
            <a:ext cx="4726125" cy="1486246"/>
          </a:xfrm>
        </p:spPr>
        <p:txBody>
          <a:bodyPr anchor="b">
            <a:normAutofit/>
          </a:bodyPr>
          <a:lstStyle>
            <a:lvl1pPr>
              <a:defRPr sz="2400"/>
            </a:lvl1pPr>
          </a:lstStyle>
          <a:p>
            <a:r>
              <a:rPr lang="en-GB" dirty="0"/>
              <a:t>Click to edit Master title style</a:t>
            </a:r>
            <a:endParaRPr lang="en-EE" dirty="0"/>
          </a:p>
        </p:txBody>
      </p:sp>
      <p:sp>
        <p:nvSpPr>
          <p:cNvPr id="3" name="Picture Placeholder 2">
            <a:extLst>
              <a:ext uri="{FF2B5EF4-FFF2-40B4-BE49-F238E27FC236}">
                <a16:creationId xmlns:a16="http://schemas.microsoft.com/office/drawing/2014/main" id="{EC038F3C-7108-5044-80B7-83CD6FED1EC6}"/>
              </a:ext>
            </a:extLst>
          </p:cNvPr>
          <p:cNvSpPr>
            <a:spLocks noGrp="1"/>
          </p:cNvSpPr>
          <p:nvPr>
            <p:ph type="pic" idx="1"/>
          </p:nvPr>
        </p:nvSpPr>
        <p:spPr>
          <a:xfrm>
            <a:off x="6096000" y="1"/>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3F68F729-B02A-8740-9FF9-437DB2EE2858}"/>
              </a:ext>
            </a:extLst>
          </p:cNvPr>
          <p:cNvSpPr>
            <a:spLocks noGrp="1"/>
          </p:cNvSpPr>
          <p:nvPr>
            <p:ph type="body" sz="half" idx="2"/>
          </p:nvPr>
        </p:nvSpPr>
        <p:spPr>
          <a:xfrm>
            <a:off x="839788" y="3071192"/>
            <a:ext cx="4726125" cy="27977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E21BF109-23B9-9942-87E0-323556D6FF8D}"/>
              </a:ext>
            </a:extLst>
          </p:cNvPr>
          <p:cNvSpPr>
            <a:spLocks noGrp="1"/>
          </p:cNvSpPr>
          <p:nvPr>
            <p:ph type="sldNum" sz="quarter" idx="12"/>
          </p:nvPr>
        </p:nvSpPr>
        <p:spPr/>
        <p:txBody>
          <a:bodyPr/>
          <a:lstStyle/>
          <a:p>
            <a:fld id="{EE482E54-9BD6-864B-8DAC-FE19EEDEAFFC}" type="slidenum">
              <a:rPr lang="en-EE" smtClean="0"/>
              <a:t>‹#›</a:t>
            </a:fld>
            <a:endParaRPr lang="en-EE"/>
          </a:p>
        </p:txBody>
      </p:sp>
    </p:spTree>
    <p:extLst>
      <p:ext uri="{BB962C8B-B14F-4D97-AF65-F5344CB8AC3E}">
        <p14:creationId xmlns:p14="http://schemas.microsoft.com/office/powerpoint/2010/main" val="36947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FEF0E-1162-4449-8526-818D254C2AD8}"/>
              </a:ext>
            </a:extLst>
          </p:cNvPr>
          <p:cNvSpPr>
            <a:spLocks noGrp="1"/>
          </p:cNvSpPr>
          <p:nvPr>
            <p:ph type="title"/>
          </p:nvPr>
        </p:nvSpPr>
        <p:spPr>
          <a:xfrm>
            <a:off x="838200" y="1164217"/>
            <a:ext cx="10515600" cy="1325563"/>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1E8A0CA2-EB77-7740-B0E5-E5E2CC9AD75B}"/>
              </a:ext>
            </a:extLst>
          </p:cNvPr>
          <p:cNvSpPr>
            <a:spLocks noGrp="1"/>
          </p:cNvSpPr>
          <p:nvPr>
            <p:ph type="body" idx="1"/>
          </p:nvPr>
        </p:nvSpPr>
        <p:spPr>
          <a:xfrm>
            <a:off x="838200" y="2604052"/>
            <a:ext cx="10515600" cy="3508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6" name="Slide Number Placeholder 5">
            <a:extLst>
              <a:ext uri="{FF2B5EF4-FFF2-40B4-BE49-F238E27FC236}">
                <a16:creationId xmlns:a16="http://schemas.microsoft.com/office/drawing/2014/main" id="{8C8B60F1-5EB4-FB43-92FF-436F2CC7FE0D}"/>
              </a:ext>
            </a:extLst>
          </p:cNvPr>
          <p:cNvSpPr>
            <a:spLocks noGrp="1"/>
          </p:cNvSpPr>
          <p:nvPr>
            <p:ph type="sldNum" sz="quarter" idx="4"/>
          </p:nvPr>
        </p:nvSpPr>
        <p:spPr>
          <a:xfrm>
            <a:off x="838200" y="6256960"/>
            <a:ext cx="2743200" cy="365125"/>
          </a:xfrm>
          <a:prstGeom prst="rect">
            <a:avLst/>
          </a:prstGeom>
        </p:spPr>
        <p:txBody>
          <a:bodyPr vert="horz" lIns="91440" tIns="45720" rIns="91440" bIns="45720" rtlCol="0" anchor="t"/>
          <a:lstStyle>
            <a:lvl1pPr algn="l">
              <a:defRPr sz="1200">
                <a:solidFill>
                  <a:srgbClr val="1B1464"/>
                </a:solidFill>
                <a:latin typeface="Arial" panose="020B0604020202020204" pitchFamily="34" charset="0"/>
                <a:cs typeface="Arial" panose="020B0604020202020204" pitchFamily="34" charset="0"/>
              </a:defRPr>
            </a:lvl1pPr>
          </a:lstStyle>
          <a:p>
            <a:fld id="{EE482E54-9BD6-864B-8DAC-FE19EEDEAFFC}" type="slidenum">
              <a:rPr lang="en-EE" smtClean="0"/>
              <a:pPr/>
              <a:t>‹#›</a:t>
            </a:fld>
            <a:endParaRPr lang="en-EE" dirty="0"/>
          </a:p>
        </p:txBody>
      </p:sp>
      <p:pic>
        <p:nvPicPr>
          <p:cNvPr id="5" name="Picture 4" descr="A picture containing icon&#10;&#10;Description automatically generated">
            <a:extLst>
              <a:ext uri="{FF2B5EF4-FFF2-40B4-BE49-F238E27FC236}">
                <a16:creationId xmlns:a16="http://schemas.microsoft.com/office/drawing/2014/main" id="{2813BA9D-63FB-A547-8609-52C5E080AE47}"/>
              </a:ext>
            </a:extLst>
          </p:cNvPr>
          <p:cNvPicPr>
            <a:picLocks noChangeAspect="1"/>
          </p:cNvPicPr>
          <p:nvPr userDrawn="1"/>
        </p:nvPicPr>
        <p:blipFill>
          <a:blip r:embed="rId12"/>
          <a:stretch>
            <a:fillRect/>
          </a:stretch>
        </p:blipFill>
        <p:spPr>
          <a:xfrm>
            <a:off x="838200" y="266037"/>
            <a:ext cx="783908" cy="783908"/>
          </a:xfrm>
          <a:prstGeom prst="rect">
            <a:avLst/>
          </a:prstGeom>
        </p:spPr>
      </p:pic>
      <p:sp>
        <p:nvSpPr>
          <p:cNvPr id="10" name="Text Placeholder 2">
            <a:extLst>
              <a:ext uri="{FF2B5EF4-FFF2-40B4-BE49-F238E27FC236}">
                <a16:creationId xmlns:a16="http://schemas.microsoft.com/office/drawing/2014/main" id="{38C02CBA-C251-834C-960E-51EA07E3CF71}"/>
              </a:ext>
            </a:extLst>
          </p:cNvPr>
          <p:cNvSpPr txBox="1">
            <a:spLocks/>
          </p:cNvSpPr>
          <p:nvPr userDrawn="1"/>
        </p:nvSpPr>
        <p:spPr>
          <a:xfrm>
            <a:off x="4084982" y="6256959"/>
            <a:ext cx="7268817" cy="36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400" dirty="0">
                <a:solidFill>
                  <a:srgbClr val="1B1464"/>
                </a:solidFill>
              </a:rPr>
              <a:t>Latin America and Caribbean Cyber Competence Centre</a:t>
            </a:r>
            <a:endParaRPr lang="en-EE" sz="1400" dirty="0">
              <a:solidFill>
                <a:srgbClr val="1B1464"/>
              </a:solidFill>
            </a:endParaRPr>
          </a:p>
        </p:txBody>
      </p:sp>
    </p:spTree>
    <p:extLst>
      <p:ext uri="{BB962C8B-B14F-4D97-AF65-F5344CB8AC3E}">
        <p14:creationId xmlns:p14="http://schemas.microsoft.com/office/powerpoint/2010/main" val="32602090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 id="2147483661" r:id="rId10"/>
  </p:sldLayoutIdLst>
  <p:txStyles>
    <p:titleStyle>
      <a:lvl1pPr algn="l" defTabSz="914400" rtl="0" eaLnBrk="1" latinLnBrk="0" hangingPunct="1">
        <a:lnSpc>
          <a:spcPct val="90000"/>
        </a:lnSpc>
        <a:spcBef>
          <a:spcPct val="0"/>
        </a:spcBef>
        <a:buNone/>
        <a:defRPr sz="4400" b="1" kern="1200">
          <a:solidFill>
            <a:srgbClr val="0044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ac4.eu/" TargetMode="External"/><Relationship Id="rId2" Type="http://schemas.openxmlformats.org/officeDocument/2006/relationships/hyperlink" Target="mailto:eucybernet@ria.ee"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92D5C-1893-3040-9C10-57B0ADF4E33C}"/>
              </a:ext>
            </a:extLst>
          </p:cNvPr>
          <p:cNvSpPr>
            <a:spLocks noGrp="1"/>
          </p:cNvSpPr>
          <p:nvPr>
            <p:ph type="ctrTitle"/>
          </p:nvPr>
        </p:nvSpPr>
        <p:spPr>
          <a:xfrm>
            <a:off x="978409" y="3709681"/>
            <a:ext cx="6953018" cy="1959599"/>
          </a:xfrm>
        </p:spPr>
        <p:txBody>
          <a:bodyPr/>
          <a:lstStyle/>
          <a:p>
            <a:r>
              <a:rPr lang="en-US" sz="3600" dirty="0"/>
              <a:t>Taller de </a:t>
            </a:r>
            <a:r>
              <a:rPr lang="en-US" sz="3600" dirty="0" err="1"/>
              <a:t>Gestión</a:t>
            </a:r>
            <a:r>
              <a:rPr lang="en-US" sz="3600" dirty="0"/>
              <a:t> de Crisis</a:t>
            </a:r>
            <a:br>
              <a:rPr lang="en-US" dirty="0"/>
            </a:br>
            <a:br>
              <a:rPr lang="en-US" dirty="0"/>
            </a:br>
            <a:r>
              <a:rPr lang="en-US" dirty="0"/>
              <a:t>XIII CIO UNIVERSITY</a:t>
            </a:r>
            <a:endParaRPr lang="en-EE" dirty="0"/>
          </a:p>
        </p:txBody>
      </p:sp>
    </p:spTree>
    <p:extLst>
      <p:ext uri="{BB962C8B-B14F-4D97-AF65-F5344CB8AC3E}">
        <p14:creationId xmlns:p14="http://schemas.microsoft.com/office/powerpoint/2010/main" val="142174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Sillas de oficina vacías">
            <a:extLst>
              <a:ext uri="{FF2B5EF4-FFF2-40B4-BE49-F238E27FC236}">
                <a16:creationId xmlns:a16="http://schemas.microsoft.com/office/drawing/2014/main" id="{5133CE65-E05C-51BB-51FE-E16BABB98D07}"/>
              </a:ext>
            </a:extLst>
          </p:cNvPr>
          <p:cNvPicPr>
            <a:picLocks noChangeAspect="1"/>
          </p:cNvPicPr>
          <p:nvPr/>
        </p:nvPicPr>
        <p:blipFill rotWithShape="1">
          <a:blip r:embed="rId2">
            <a:alphaModFix/>
          </a:blip>
          <a:srcRect b="14773"/>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a:solidFill>
                  <a:srgbClr val="FFFFFF"/>
                </a:solidFill>
                <a:latin typeface="+mj-lt"/>
                <a:cs typeface="+mj-cs"/>
              </a:rPr>
              <a:t>Vamos a la sala de situación o crisis</a:t>
            </a:r>
          </a:p>
        </p:txBody>
      </p:sp>
      <p:sp>
        <p:nvSpPr>
          <p:cNvPr id="19" name="Rectangle 18">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cameras&#10;&#10;Description automatically generated">
            <a:extLst>
              <a:ext uri="{FF2B5EF4-FFF2-40B4-BE49-F238E27FC236}">
                <a16:creationId xmlns:a16="http://schemas.microsoft.com/office/drawing/2014/main" id="{E657F530-1FCD-756D-298A-4A5752E14A2D}"/>
              </a:ext>
            </a:extLst>
          </p:cNvPr>
          <p:cNvPicPr>
            <a:picLocks noChangeAspect="1"/>
          </p:cNvPicPr>
          <p:nvPr/>
        </p:nvPicPr>
        <p:blipFill rotWithShape="1">
          <a:blip r:embed="rId2">
            <a:alphaModFix amt="50000"/>
          </a:blip>
          <a:srcRect t="13544" b="2187"/>
          <a:stretch/>
        </p:blipFill>
        <p:spPr>
          <a:xfrm>
            <a:off x="20" y="1"/>
            <a:ext cx="12191980" cy="6857999"/>
          </a:xfrm>
          <a:prstGeom prst="rect">
            <a:avLst/>
          </a:prstGeom>
        </p:spPr>
      </p:pic>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latin typeface="+mj-lt"/>
                <a:cs typeface="+mj-cs"/>
              </a:rPr>
              <a:t>Comunicado de prensa</a:t>
            </a:r>
          </a:p>
        </p:txBody>
      </p:sp>
    </p:spTree>
    <p:extLst>
      <p:ext uri="{BB962C8B-B14F-4D97-AF65-F5344CB8AC3E}">
        <p14:creationId xmlns:p14="http://schemas.microsoft.com/office/powerpoint/2010/main" val="128979873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lbato de entrenador con un fondo de pizarra">
            <a:extLst>
              <a:ext uri="{FF2B5EF4-FFF2-40B4-BE49-F238E27FC236}">
                <a16:creationId xmlns:a16="http://schemas.microsoft.com/office/drawing/2014/main" id="{5177F307-FF2D-F14C-E0C1-59DCF0C248BA}"/>
              </a:ext>
            </a:extLst>
          </p:cNvPr>
          <p:cNvPicPr>
            <a:picLocks noChangeAspect="1"/>
          </p:cNvPicPr>
          <p:nvPr/>
        </p:nvPicPr>
        <p:blipFill rotWithShape="1">
          <a:blip r:embed="rId2"/>
          <a:srcRect t="7784" b="7946"/>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latin typeface="+mj-lt"/>
                <a:cs typeface="+mj-cs"/>
              </a:rPr>
              <a:t>Lecciones aprendidas</a:t>
            </a:r>
          </a:p>
        </p:txBody>
      </p:sp>
    </p:spTree>
    <p:extLst>
      <p:ext uri="{BB962C8B-B14F-4D97-AF65-F5344CB8AC3E}">
        <p14:creationId xmlns:p14="http://schemas.microsoft.com/office/powerpoint/2010/main" val="162548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2152" y="1534404"/>
            <a:ext cx="6711696" cy="830997"/>
          </a:xfrm>
          <a:prstGeom prst="rect">
            <a:avLst/>
          </a:prstGeom>
        </p:spPr>
        <p:txBody>
          <a:bodyPr wrap="square">
            <a:spAutoFit/>
          </a:bodyPr>
          <a:lstStyle/>
          <a:p>
            <a:r>
              <a:rPr lang="en-US" sz="4800" b="1" dirty="0">
                <a:solidFill>
                  <a:schemeClr val="bg1"/>
                </a:solidFill>
                <a:latin typeface="Arial" panose="020B0604020202020204" pitchFamily="34" charset="0"/>
                <a:cs typeface="Arial" panose="020B0604020202020204" pitchFamily="34" charset="0"/>
              </a:rPr>
              <a:t>Thank you!</a:t>
            </a:r>
          </a:p>
        </p:txBody>
      </p:sp>
      <p:sp>
        <p:nvSpPr>
          <p:cNvPr id="6" name="Rectangle 5"/>
          <p:cNvSpPr/>
          <p:nvPr/>
        </p:nvSpPr>
        <p:spPr>
          <a:xfrm>
            <a:off x="5876544" y="4437322"/>
            <a:ext cx="6096000" cy="1888979"/>
          </a:xfrm>
          <a:prstGeom prst="rect">
            <a:avLst/>
          </a:prstGeom>
        </p:spPr>
        <p:txBody>
          <a:bodyPr>
            <a:spAutoFit/>
          </a:bodyPr>
          <a:lstStyle/>
          <a:p>
            <a:pPr algn="r">
              <a:lnSpc>
                <a:spcPct val="170000"/>
              </a:lnSpc>
            </a:pPr>
            <a:r>
              <a:rPr lang="en-US" sz="2400" b="1" dirty="0">
                <a:solidFill>
                  <a:schemeClr val="accent1">
                    <a:lumMod val="75000"/>
                  </a:schemeClr>
                </a:solidFill>
                <a:latin typeface="Arial" panose="020B0604020202020204" pitchFamily="34" charset="0"/>
                <a:cs typeface="Arial" panose="020B0604020202020204" pitchFamily="34" charset="0"/>
              </a:rPr>
              <a:t>Contact us:</a:t>
            </a:r>
            <a:endParaRPr lang="et-EE" sz="2400" b="1" dirty="0">
              <a:solidFill>
                <a:schemeClr val="accent1">
                  <a:lumMod val="75000"/>
                </a:schemeClr>
              </a:solidFill>
              <a:latin typeface="Arial" panose="020B0604020202020204" pitchFamily="34" charset="0"/>
              <a:cs typeface="Arial" panose="020B0604020202020204" pitchFamily="34" charset="0"/>
            </a:endParaRPr>
          </a:p>
          <a:p>
            <a:pPr algn="r">
              <a:lnSpc>
                <a:spcPct val="170000"/>
              </a:lnSpc>
            </a:pPr>
            <a:r>
              <a:rPr lang="et-EE" sz="2400" dirty="0">
                <a:solidFill>
                  <a:schemeClr val="accent1">
                    <a:lumMod val="75000"/>
                  </a:schemeClr>
                </a:solidFill>
                <a:latin typeface="Arial" panose="020B0604020202020204" pitchFamily="34" charset="0"/>
                <a:cs typeface="Arial" panose="020B0604020202020204" pitchFamily="34" charset="0"/>
                <a:hlinkClick r:id="rId2"/>
              </a:rPr>
              <a:t>eucybernet@ria.ee</a:t>
            </a:r>
            <a:endParaRPr lang="et-EE" sz="2400" dirty="0">
              <a:solidFill>
                <a:schemeClr val="accent1">
                  <a:lumMod val="75000"/>
                </a:schemeClr>
              </a:solidFill>
              <a:latin typeface="Arial" panose="020B0604020202020204" pitchFamily="34" charset="0"/>
              <a:cs typeface="Arial" panose="020B0604020202020204" pitchFamily="34" charset="0"/>
            </a:endParaRPr>
          </a:p>
          <a:p>
            <a:pPr algn="r">
              <a:lnSpc>
                <a:spcPct val="170000"/>
              </a:lnSpc>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7543089" y="5783188"/>
            <a:ext cx="4429455" cy="1992212"/>
          </a:xfrm>
          <a:prstGeom prst="rect">
            <a:avLst/>
          </a:prstGeom>
        </p:spPr>
        <p:txBody>
          <a:bodyPr wrap="square">
            <a:spAutoFit/>
          </a:bodyPr>
          <a:lstStyle/>
          <a:p>
            <a:pPr algn="r">
              <a:lnSpc>
                <a:spcPct val="170000"/>
              </a:lnSpc>
            </a:pPr>
            <a:r>
              <a:rPr lang="en-GB" dirty="0"/>
              <a:t>	</a:t>
            </a:r>
            <a:r>
              <a:rPr lang="et-EE" sz="2400" dirty="0">
                <a:solidFill>
                  <a:schemeClr val="accent1">
                    <a:lumMod val="75000"/>
                  </a:schemeClr>
                </a:solidFill>
                <a:latin typeface="Arial" panose="020B0604020202020204" pitchFamily="34" charset="0"/>
                <a:cs typeface="Arial" panose="020B0604020202020204" pitchFamily="34" charset="0"/>
                <a:hlinkClick r:id="rId3"/>
              </a:rPr>
              <a:t>https://www.lac4.eu/</a:t>
            </a:r>
            <a:endParaRPr lang="et-EE" sz="2400" dirty="0">
              <a:solidFill>
                <a:schemeClr val="accent1">
                  <a:lumMod val="75000"/>
                </a:schemeClr>
              </a:solidFill>
              <a:latin typeface="Arial" panose="020B0604020202020204" pitchFamily="34" charset="0"/>
              <a:cs typeface="Arial" panose="020B0604020202020204" pitchFamily="34" charset="0"/>
            </a:endParaRPr>
          </a:p>
          <a:p>
            <a:pPr algn="r">
              <a:lnSpc>
                <a:spcPct val="170000"/>
              </a:lnSpc>
            </a:pPr>
            <a:endParaRPr lang="et-EE" sz="2400" dirty="0">
              <a:solidFill>
                <a:schemeClr val="accent1">
                  <a:lumMod val="75000"/>
                </a:schemeClr>
              </a:solidFill>
              <a:latin typeface="Arial" panose="020B0604020202020204" pitchFamily="34" charset="0"/>
              <a:cs typeface="Arial" panose="020B0604020202020204" pitchFamily="34" charset="0"/>
            </a:endParaRPr>
          </a:p>
          <a:p>
            <a:pPr algn="r">
              <a:lnSpc>
                <a:spcPct val="170000"/>
              </a:lnSpc>
            </a:pPr>
            <a:endParaRPr lang="en-US" sz="2800" dirty="0">
              <a:solidFill>
                <a:schemeClr val="accent1">
                  <a:lumMod val="75000"/>
                </a:schemeClr>
              </a:solidFill>
            </a:endParaRPr>
          </a:p>
        </p:txBody>
      </p:sp>
      <p:pic>
        <p:nvPicPr>
          <p:cNvPr id="9" name="Picture 8"/>
          <p:cNvPicPr>
            <a:picLocks noChangeAspect="1"/>
          </p:cNvPicPr>
          <p:nvPr/>
        </p:nvPicPr>
        <p:blipFill>
          <a:blip r:embed="rId4"/>
          <a:stretch>
            <a:fillRect/>
          </a:stretch>
        </p:blipFill>
        <p:spPr>
          <a:xfrm>
            <a:off x="1024128" y="5466915"/>
            <a:ext cx="3712426" cy="778849"/>
          </a:xfrm>
          <a:prstGeom prst="rect">
            <a:avLst/>
          </a:prstGeom>
        </p:spPr>
      </p:pic>
    </p:spTree>
    <p:extLst>
      <p:ext uri="{BB962C8B-B14F-4D97-AF65-F5344CB8AC3E}">
        <p14:creationId xmlns:p14="http://schemas.microsoft.com/office/powerpoint/2010/main" val="206626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p:txBody>
          <a:bodyPr/>
          <a:lstStyle/>
          <a:p>
            <a:endParaRPr lang="en-EE"/>
          </a:p>
        </p:txBody>
      </p:sp>
      <p:sp>
        <p:nvSpPr>
          <p:cNvPr id="3" name="Content Placeholder 2">
            <a:extLst>
              <a:ext uri="{FF2B5EF4-FFF2-40B4-BE49-F238E27FC236}">
                <a16:creationId xmlns:a16="http://schemas.microsoft.com/office/drawing/2014/main" id="{8D13DB31-20FC-C840-813D-A54277C25233}"/>
              </a:ext>
            </a:extLst>
          </p:cNvPr>
          <p:cNvSpPr>
            <a:spLocks noGrp="1"/>
          </p:cNvSpPr>
          <p:nvPr>
            <p:ph idx="1"/>
          </p:nvPr>
        </p:nvSpPr>
        <p:spPr/>
        <p:txBody>
          <a:bodyPr/>
          <a:lstStyle/>
          <a:p>
            <a:endParaRPr lang="en-EE"/>
          </a:p>
        </p:txBody>
      </p:sp>
    </p:spTree>
    <p:extLst>
      <p:ext uri="{BB962C8B-B14F-4D97-AF65-F5344CB8AC3E}">
        <p14:creationId xmlns:p14="http://schemas.microsoft.com/office/powerpoint/2010/main" val="220984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9C20-0872-B448-9224-096DB8356CFC}"/>
              </a:ext>
            </a:extLst>
          </p:cNvPr>
          <p:cNvSpPr>
            <a:spLocks noGrp="1"/>
          </p:cNvSpPr>
          <p:nvPr>
            <p:ph type="title"/>
          </p:nvPr>
        </p:nvSpPr>
        <p:spPr/>
        <p:txBody>
          <a:bodyPr/>
          <a:lstStyle/>
          <a:p>
            <a:endParaRPr lang="en-EE" dirty="0"/>
          </a:p>
        </p:txBody>
      </p:sp>
      <p:sp>
        <p:nvSpPr>
          <p:cNvPr id="3" name="Picture Placeholder 2">
            <a:extLst>
              <a:ext uri="{FF2B5EF4-FFF2-40B4-BE49-F238E27FC236}">
                <a16:creationId xmlns:a16="http://schemas.microsoft.com/office/drawing/2014/main" id="{106D3A91-C4AF-1C45-8125-926DB75CA58F}"/>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FBC68CE3-A8C0-3941-95EC-269862E03C38}"/>
              </a:ext>
            </a:extLst>
          </p:cNvPr>
          <p:cNvSpPr>
            <a:spLocks noGrp="1"/>
          </p:cNvSpPr>
          <p:nvPr>
            <p:ph type="body" sz="half" idx="2"/>
          </p:nvPr>
        </p:nvSpPr>
        <p:spPr/>
        <p:txBody>
          <a:bodyPr/>
          <a:lstStyle/>
          <a:p>
            <a:endParaRPr lang="en-EE"/>
          </a:p>
        </p:txBody>
      </p:sp>
    </p:spTree>
    <p:extLst>
      <p:ext uri="{BB962C8B-B14F-4D97-AF65-F5344CB8AC3E}">
        <p14:creationId xmlns:p14="http://schemas.microsoft.com/office/powerpoint/2010/main" val="190694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p:txBody>
          <a:bodyPr/>
          <a:lstStyle/>
          <a:p>
            <a:r>
              <a:rPr lang="en-US" dirty="0"/>
              <a:t>¿</a:t>
            </a:r>
            <a:r>
              <a:rPr lang="en-US" dirty="0" err="1"/>
              <a:t>Qué</a:t>
            </a:r>
            <a:r>
              <a:rPr lang="en-US" dirty="0"/>
              <a:t> es un TTX?</a:t>
            </a:r>
            <a:endParaRPr lang="en-EE" dirty="0"/>
          </a:p>
        </p:txBody>
      </p:sp>
      <p:sp>
        <p:nvSpPr>
          <p:cNvPr id="3" name="Content Placeholder 2">
            <a:extLst>
              <a:ext uri="{FF2B5EF4-FFF2-40B4-BE49-F238E27FC236}">
                <a16:creationId xmlns:a16="http://schemas.microsoft.com/office/drawing/2014/main" id="{8D13DB31-20FC-C840-813D-A54277C25233}"/>
              </a:ext>
            </a:extLst>
          </p:cNvPr>
          <p:cNvSpPr>
            <a:spLocks noGrp="1"/>
          </p:cNvSpPr>
          <p:nvPr>
            <p:ph idx="1"/>
          </p:nvPr>
        </p:nvSpPr>
        <p:spPr/>
        <p:txBody>
          <a:bodyPr/>
          <a:lstStyle/>
          <a:p>
            <a:pPr marL="0" indent="0" algn="just">
              <a:buNone/>
            </a:pPr>
            <a:r>
              <a:rPr lang="es-ES" b="0" i="0" dirty="0">
                <a:solidFill>
                  <a:srgbClr val="374151"/>
                </a:solidFill>
                <a:effectLst/>
                <a:latin typeface="Söhne"/>
              </a:rPr>
              <a:t>Un ejercicio teórico (TTX) es una actividad de preparación para incidentes cibernéticos que guía a los participantes a través del proceso de gestionar un escenario de ataque cibernético simulado. Un TTX se centra en debates y no solo ayuda a los participantes a familiarizarse con el proceso de respuesta a amenazas cibernéticas, sino que también permite a los administradores evaluar la eficacia de las prácticas de respuesta ante emergencias cibernéticas de la organización.</a:t>
            </a:r>
            <a:endParaRPr lang="en-EE" dirty="0"/>
          </a:p>
        </p:txBody>
      </p:sp>
    </p:spTree>
    <p:extLst>
      <p:ext uri="{BB962C8B-B14F-4D97-AF65-F5344CB8AC3E}">
        <p14:creationId xmlns:p14="http://schemas.microsoft.com/office/powerpoint/2010/main" val="116085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p:txBody>
          <a:bodyPr/>
          <a:lstStyle/>
          <a:p>
            <a:r>
              <a:rPr lang="en-US" dirty="0" err="1"/>
              <a:t>Presentación</a:t>
            </a:r>
            <a:r>
              <a:rPr lang="en-US" dirty="0"/>
              <a:t> del </a:t>
            </a:r>
            <a:r>
              <a:rPr lang="en-US" dirty="0" err="1"/>
              <a:t>Escenario</a:t>
            </a:r>
            <a:endParaRPr lang="en-EE" dirty="0"/>
          </a:p>
        </p:txBody>
      </p:sp>
      <p:sp>
        <p:nvSpPr>
          <p:cNvPr id="3" name="Content Placeholder 2">
            <a:extLst>
              <a:ext uri="{FF2B5EF4-FFF2-40B4-BE49-F238E27FC236}">
                <a16:creationId xmlns:a16="http://schemas.microsoft.com/office/drawing/2014/main" id="{8D13DB31-20FC-C840-813D-A54277C25233}"/>
              </a:ext>
            </a:extLst>
          </p:cNvPr>
          <p:cNvSpPr>
            <a:spLocks noGrp="1"/>
          </p:cNvSpPr>
          <p:nvPr>
            <p:ph idx="1"/>
          </p:nvPr>
        </p:nvSpPr>
        <p:spPr/>
        <p:txBody>
          <a:bodyPr/>
          <a:lstStyle/>
          <a:p>
            <a:pPr marL="0" indent="0" algn="just">
              <a:buNone/>
            </a:pPr>
            <a:r>
              <a:rPr lang="es-ES" dirty="0"/>
              <a:t>Luego de los eventos bélicos ocurridos recientemente en otras latitudes y ante algunos comentarios realizados por rectores de las universidades ecuatorianas, haciendo un llamado a la paz y que nuestra prioridad debe ser luchar por el desarrollo educativo en todos los países, y si hay una guerra que pelear es la de eliminar las desigualdades en la educación, un grupo de actores maliciosos ha iniciado una serie de ciber ataques contra un conjunto de universidades en el país.</a:t>
            </a:r>
            <a:endParaRPr lang="en-EE" dirty="0"/>
          </a:p>
        </p:txBody>
      </p:sp>
    </p:spTree>
    <p:extLst>
      <p:ext uri="{BB962C8B-B14F-4D97-AF65-F5344CB8AC3E}">
        <p14:creationId xmlns:p14="http://schemas.microsoft.com/office/powerpoint/2010/main" val="83353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p:txBody>
          <a:bodyPr/>
          <a:lstStyle/>
          <a:p>
            <a:r>
              <a:rPr lang="en-US" dirty="0" err="1"/>
              <a:t>Presentación</a:t>
            </a:r>
            <a:r>
              <a:rPr lang="en-US" dirty="0"/>
              <a:t> del </a:t>
            </a:r>
            <a:r>
              <a:rPr lang="en-US" dirty="0" err="1"/>
              <a:t>Escenario</a:t>
            </a:r>
            <a:endParaRPr lang="en-EE" dirty="0"/>
          </a:p>
        </p:txBody>
      </p:sp>
      <p:sp>
        <p:nvSpPr>
          <p:cNvPr id="3" name="Content Placeholder 2">
            <a:extLst>
              <a:ext uri="{FF2B5EF4-FFF2-40B4-BE49-F238E27FC236}">
                <a16:creationId xmlns:a16="http://schemas.microsoft.com/office/drawing/2014/main" id="{8D13DB31-20FC-C840-813D-A54277C25233}"/>
              </a:ext>
            </a:extLst>
          </p:cNvPr>
          <p:cNvSpPr>
            <a:spLocks noGrp="1"/>
          </p:cNvSpPr>
          <p:nvPr>
            <p:ph idx="1"/>
          </p:nvPr>
        </p:nvSpPr>
        <p:spPr/>
        <p:txBody>
          <a:bodyPr>
            <a:normAutofit fontScale="92500"/>
          </a:bodyPr>
          <a:lstStyle/>
          <a:p>
            <a:pPr marL="0" indent="0" algn="just">
              <a:buNone/>
            </a:pPr>
            <a:r>
              <a:rPr lang="es-ES" dirty="0"/>
              <a:t>El supuesto ataque ha comenzado con un evento de </a:t>
            </a:r>
            <a:r>
              <a:rPr lang="es-ES" dirty="0" err="1"/>
              <a:t>dengación</a:t>
            </a:r>
            <a:r>
              <a:rPr lang="es-ES" dirty="0"/>
              <a:t> de servicios (DDOS por sus siglas en inglés) que busca distraer a los equipos de seguridad de Tecnologías de Información (TI) de las universidades ecuatorianas. Acto seguido, se comenta en las redes sociales acerca de un posible ataque de </a:t>
            </a:r>
            <a:r>
              <a:rPr lang="es-ES" dirty="0" err="1"/>
              <a:t>ransomware</a:t>
            </a:r>
            <a:r>
              <a:rPr lang="es-ES" dirty="0"/>
              <a:t> que ha cifrado datos académicos, administrativos, financieros y de investigaciones realizadas por las universidades, información que se considera sensible y esencial. En el mismo momento que las redes sociales exponen la situación de un posible </a:t>
            </a:r>
            <a:r>
              <a:rPr lang="es-ES" dirty="0" err="1"/>
              <a:t>ransomware</a:t>
            </a:r>
            <a:r>
              <a:rPr lang="es-ES" dirty="0"/>
              <a:t>, en diferentes cuentas de la plataforma X (antes Twitter) se han publicado supuestas imágenes del </a:t>
            </a:r>
            <a:r>
              <a:rPr lang="es-ES" dirty="0" err="1"/>
              <a:t>Dark</a:t>
            </a:r>
            <a:r>
              <a:rPr lang="es-ES" dirty="0"/>
              <a:t> Web con carpetas, archivos, fotografías y expedientes de estudiantes con sus datos personales y situación socioeconómica, que según indican, es información exfiltrada de universidades ecuatorianas.</a:t>
            </a:r>
            <a:endParaRPr lang="en-EE" dirty="0"/>
          </a:p>
        </p:txBody>
      </p:sp>
    </p:spTree>
    <p:extLst>
      <p:ext uri="{BB962C8B-B14F-4D97-AF65-F5344CB8AC3E}">
        <p14:creationId xmlns:p14="http://schemas.microsoft.com/office/powerpoint/2010/main" val="387519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p:txBody>
          <a:bodyPr/>
          <a:lstStyle/>
          <a:p>
            <a:r>
              <a:rPr lang="en-US" dirty="0" err="1"/>
              <a:t>Presentación</a:t>
            </a:r>
            <a:r>
              <a:rPr lang="en-US" dirty="0"/>
              <a:t> del </a:t>
            </a:r>
            <a:r>
              <a:rPr lang="en-US" dirty="0" err="1"/>
              <a:t>Escenario</a:t>
            </a:r>
            <a:endParaRPr lang="en-EE" dirty="0"/>
          </a:p>
        </p:txBody>
      </p:sp>
      <p:sp>
        <p:nvSpPr>
          <p:cNvPr id="3" name="Content Placeholder 2">
            <a:extLst>
              <a:ext uri="{FF2B5EF4-FFF2-40B4-BE49-F238E27FC236}">
                <a16:creationId xmlns:a16="http://schemas.microsoft.com/office/drawing/2014/main" id="{8D13DB31-20FC-C840-813D-A54277C25233}"/>
              </a:ext>
            </a:extLst>
          </p:cNvPr>
          <p:cNvSpPr>
            <a:spLocks noGrp="1"/>
          </p:cNvSpPr>
          <p:nvPr>
            <p:ph idx="1"/>
          </p:nvPr>
        </p:nvSpPr>
        <p:spPr/>
        <p:txBody>
          <a:bodyPr/>
          <a:lstStyle/>
          <a:p>
            <a:pPr marL="0" indent="0" algn="just">
              <a:buNone/>
            </a:pPr>
            <a:r>
              <a:rPr lang="es-ES" dirty="0"/>
              <a:t>Ante esta situación, se ha intentado localizar a los </a:t>
            </a:r>
            <a:r>
              <a:rPr lang="es-ES" dirty="0" err="1"/>
              <a:t>CIOs</a:t>
            </a:r>
            <a:r>
              <a:rPr lang="es-ES" dirty="0"/>
              <a:t> y </a:t>
            </a:r>
            <a:r>
              <a:rPr lang="es-ES" dirty="0" err="1"/>
              <a:t>CISOs</a:t>
            </a:r>
            <a:r>
              <a:rPr lang="es-ES" dirty="0"/>
              <a:t> de las diferentes universidades, sin embargo, cada una de las instituciones consultadas ha indicado que no es posible comunicarse con ellos(as) dado que se encuentran fuera de la institución en un evento que se realiza en la hermosa ciudad de Cuenca. ¿Nos encontramos ante un posible ataque sectorial sin que los principales líderes informáticos de cada institución se encuentren presentes en sus instituciones? Por el momento no existe una confirmación oficial de ninguna de las universidades.</a:t>
            </a:r>
            <a:endParaRPr lang="en-EE" dirty="0"/>
          </a:p>
        </p:txBody>
      </p:sp>
    </p:spTree>
    <p:extLst>
      <p:ext uri="{BB962C8B-B14F-4D97-AF65-F5344CB8AC3E}">
        <p14:creationId xmlns:p14="http://schemas.microsoft.com/office/powerpoint/2010/main" val="389619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esa de la sala de conferencias">
            <a:extLst>
              <a:ext uri="{FF2B5EF4-FFF2-40B4-BE49-F238E27FC236}">
                <a16:creationId xmlns:a16="http://schemas.microsoft.com/office/drawing/2014/main" id="{D838CB9C-3A42-AD6F-7C0B-CA2F32A38047}"/>
              </a:ext>
            </a:extLst>
          </p:cNvPr>
          <p:cNvPicPr>
            <a:picLocks noChangeAspect="1"/>
          </p:cNvPicPr>
          <p:nvPr/>
        </p:nvPicPr>
        <p:blipFill rotWithShape="1">
          <a:blip r:embed="rId2"/>
          <a:srcRect t="20527" b="16448"/>
          <a:stretch/>
        </p:blipFill>
        <p:spPr>
          <a:xfrm>
            <a:off x="3" y="10"/>
            <a:ext cx="12191997" cy="6857988"/>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17268" y="-1310639"/>
            <a:ext cx="4141676" cy="1220779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a:xfrm>
            <a:off x="2396090" y="3067666"/>
            <a:ext cx="7399822" cy="1791774"/>
          </a:xfrm>
        </p:spPr>
        <p:txBody>
          <a:bodyPr vert="horz" lIns="91440" tIns="45720" rIns="91440" bIns="45720" rtlCol="0" anchor="b">
            <a:normAutofit/>
          </a:bodyPr>
          <a:lstStyle/>
          <a:p>
            <a:pPr algn="ctr"/>
            <a:r>
              <a:rPr lang="en-US" sz="6600" dirty="0" err="1">
                <a:solidFill>
                  <a:srgbClr val="FFFFFF"/>
                </a:solidFill>
                <a:latin typeface="+mj-lt"/>
                <a:cs typeface="+mj-cs"/>
              </a:rPr>
              <a:t>Consultas</a:t>
            </a:r>
            <a:endParaRPr lang="en-US" sz="6600" dirty="0">
              <a:solidFill>
                <a:srgbClr val="FFFFFF"/>
              </a:solidFill>
              <a:latin typeface="+mj-lt"/>
              <a:cs typeface="+mj-cs"/>
            </a:endParaRPr>
          </a:p>
        </p:txBody>
      </p:sp>
      <p:grpSp>
        <p:nvGrpSpPr>
          <p:cNvPr id="10" name="Group 9">
            <a:extLst>
              <a:ext uri="{FF2B5EF4-FFF2-40B4-BE49-F238E27FC236}">
                <a16:creationId xmlns:a16="http://schemas.microsoft.com/office/drawing/2014/main" id="{976FA3CB-F274-2EB9-9908-549770D78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CC560DC0-47B9-DDE9-78B3-BD7CCF7F0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9310F6-E98A-40F5-273D-325EC7C5C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93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p:txBody>
          <a:bodyPr/>
          <a:lstStyle/>
          <a:p>
            <a:r>
              <a:rPr lang="en-US" dirty="0"/>
              <a:t>Roles</a:t>
            </a:r>
            <a:endParaRPr lang="en-EE" dirty="0"/>
          </a:p>
        </p:txBody>
      </p:sp>
      <p:sp>
        <p:nvSpPr>
          <p:cNvPr id="3" name="Content Placeholder 2">
            <a:extLst>
              <a:ext uri="{FF2B5EF4-FFF2-40B4-BE49-F238E27FC236}">
                <a16:creationId xmlns:a16="http://schemas.microsoft.com/office/drawing/2014/main" id="{8D13DB31-20FC-C840-813D-A54277C25233}"/>
              </a:ext>
            </a:extLst>
          </p:cNvPr>
          <p:cNvSpPr>
            <a:spLocks noGrp="1"/>
          </p:cNvSpPr>
          <p:nvPr>
            <p:ph idx="1"/>
          </p:nvPr>
        </p:nvSpPr>
        <p:spPr/>
        <p:txBody>
          <a:bodyPr>
            <a:normAutofit fontScale="70000" lnSpcReduction="20000"/>
          </a:bodyPr>
          <a:lstStyle/>
          <a:p>
            <a:r>
              <a:rPr lang="es-ES" dirty="0"/>
              <a:t>Rectores de las universidades</a:t>
            </a:r>
          </a:p>
          <a:p>
            <a:r>
              <a:rPr lang="es-ES" dirty="0"/>
              <a:t>Líder de equipo de respuesta a incidentes de la Universidad</a:t>
            </a:r>
          </a:p>
          <a:p>
            <a:r>
              <a:rPr lang="es-ES" dirty="0"/>
              <a:t>Funcionario de comunicación (periodista)</a:t>
            </a:r>
          </a:p>
          <a:p>
            <a:r>
              <a:rPr lang="es-ES" dirty="0"/>
              <a:t>Líder de TI - CIO</a:t>
            </a:r>
          </a:p>
          <a:p>
            <a:r>
              <a:rPr lang="es-ES" dirty="0"/>
              <a:t>Funcionarios universitarios</a:t>
            </a:r>
          </a:p>
          <a:p>
            <a:r>
              <a:rPr lang="es-ES" dirty="0"/>
              <a:t>Consultor en ciberseguridad contratado</a:t>
            </a:r>
          </a:p>
          <a:p>
            <a:r>
              <a:rPr lang="es-ES" dirty="0"/>
              <a:t>Funcionario del área jurídico</a:t>
            </a:r>
          </a:p>
          <a:p>
            <a:r>
              <a:rPr lang="es-ES" dirty="0"/>
              <a:t>CSIRT CEDIA</a:t>
            </a:r>
          </a:p>
          <a:p>
            <a:r>
              <a:rPr lang="es-ES" dirty="0">
                <a:solidFill>
                  <a:schemeClr val="accent5">
                    <a:lumMod val="75000"/>
                  </a:schemeClr>
                </a:solidFill>
              </a:rPr>
              <a:t>Observador</a:t>
            </a:r>
          </a:p>
          <a:p>
            <a:r>
              <a:rPr lang="es-ES" dirty="0">
                <a:solidFill>
                  <a:schemeClr val="accent5">
                    <a:lumMod val="75000"/>
                  </a:schemeClr>
                </a:solidFill>
              </a:rPr>
              <a:t>Analista de seguridad independiente</a:t>
            </a:r>
          </a:p>
          <a:p>
            <a:r>
              <a:rPr lang="es-ES" dirty="0">
                <a:solidFill>
                  <a:schemeClr val="accent5">
                    <a:lumMod val="75000"/>
                  </a:schemeClr>
                </a:solidFill>
              </a:rPr>
              <a:t>Facilitador (LAC4 y EU </a:t>
            </a:r>
            <a:r>
              <a:rPr lang="es-ES" dirty="0" err="1">
                <a:solidFill>
                  <a:schemeClr val="accent5">
                    <a:lumMod val="75000"/>
                  </a:schemeClr>
                </a:solidFill>
              </a:rPr>
              <a:t>Cybernet</a:t>
            </a:r>
            <a:r>
              <a:rPr lang="es-ES" dirty="0">
                <a:solidFill>
                  <a:schemeClr val="accent5">
                    <a:lumMod val="75000"/>
                  </a:schemeClr>
                </a:solidFill>
              </a:rPr>
              <a:t> - Jorge Mora Flores)</a:t>
            </a:r>
          </a:p>
          <a:p>
            <a:endParaRPr lang="en-EE" dirty="0"/>
          </a:p>
        </p:txBody>
      </p:sp>
    </p:spTree>
    <p:extLst>
      <p:ext uri="{BB962C8B-B14F-4D97-AF65-F5344CB8AC3E}">
        <p14:creationId xmlns:p14="http://schemas.microsoft.com/office/powerpoint/2010/main" val="150201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ombilla en fondo amarillo con rayos de luz y cable pintados">
            <a:extLst>
              <a:ext uri="{FF2B5EF4-FFF2-40B4-BE49-F238E27FC236}">
                <a16:creationId xmlns:a16="http://schemas.microsoft.com/office/drawing/2014/main" id="{B330C625-4041-5DFD-D870-25C0D08619BB}"/>
              </a:ext>
            </a:extLst>
          </p:cNvPr>
          <p:cNvPicPr>
            <a:picLocks noChangeAspect="1"/>
          </p:cNvPicPr>
          <p:nvPr/>
        </p:nvPicPr>
        <p:blipFill rotWithShape="1">
          <a:blip r:embed="rId2"/>
          <a:srcRect t="8380"/>
          <a:stretch/>
        </p:blipFill>
        <p:spPr>
          <a:xfrm>
            <a:off x="20" y="-11728"/>
            <a:ext cx="12191980" cy="6869728"/>
          </a:xfrm>
          <a:prstGeom prst="rect">
            <a:avLst/>
          </a:prstGeom>
        </p:spPr>
      </p:pic>
      <p:sp>
        <p:nvSpPr>
          <p:cNvPr id="9" name="Rectangle 8">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a:xfrm>
            <a:off x="896112" y="3603636"/>
            <a:ext cx="6550706" cy="1855734"/>
          </a:xfrm>
        </p:spPr>
        <p:txBody>
          <a:bodyPr vert="horz" lIns="91440" tIns="45720" rIns="91440" bIns="45720" rtlCol="0" anchor="b">
            <a:normAutofit/>
          </a:bodyPr>
          <a:lstStyle/>
          <a:p>
            <a:r>
              <a:rPr lang="en-US" sz="4000">
                <a:solidFill>
                  <a:srgbClr val="FFFFFF"/>
                </a:solidFill>
                <a:latin typeface="+mj-lt"/>
                <a:cs typeface="+mj-cs"/>
              </a:rPr>
              <a:t>Explicación del TTX</a:t>
            </a:r>
          </a:p>
        </p:txBody>
      </p:sp>
      <p:grpSp>
        <p:nvGrpSpPr>
          <p:cNvPr id="11" name="Group 10">
            <a:extLst>
              <a:ext uri="{FF2B5EF4-FFF2-40B4-BE49-F238E27FC236}">
                <a16:creationId xmlns:a16="http://schemas.microsoft.com/office/drawing/2014/main" id="{2D7A9D39-0AFA-32B6-688E-CD8F1FA60C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1550" y="-22480"/>
            <a:ext cx="2170445" cy="2557051"/>
            <a:chOff x="9547551" y="-22480"/>
            <a:chExt cx="2588229" cy="3049251"/>
          </a:xfrm>
        </p:grpSpPr>
        <p:sp>
          <p:nvSpPr>
            <p:cNvPr id="12" name="Freeform: Shape 11">
              <a:extLst>
                <a:ext uri="{FF2B5EF4-FFF2-40B4-BE49-F238E27FC236}">
                  <a16:creationId xmlns:a16="http://schemas.microsoft.com/office/drawing/2014/main" id="{6EBB2E2F-F378-A1C1-E5D4-B1E0183EB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423100" flipV="1">
              <a:off x="10961210" y="1361485"/>
              <a:ext cx="1555088" cy="794052"/>
            </a:xfrm>
            <a:custGeom>
              <a:avLst/>
              <a:gdLst>
                <a:gd name="connsiteX0" fmla="*/ 0 w 1555088"/>
                <a:gd name="connsiteY0" fmla="*/ 792656 h 794052"/>
                <a:gd name="connsiteX1" fmla="*/ 360263 w 1555088"/>
                <a:gd name="connsiteY1" fmla="*/ 772355 h 794052"/>
                <a:gd name="connsiteX2" fmla="*/ 424380 w 1555088"/>
                <a:gd name="connsiteY2" fmla="*/ 553254 h 794052"/>
                <a:gd name="connsiteX3" fmla="*/ 640314 w 1555088"/>
                <a:gd name="connsiteY3" fmla="*/ 389706 h 794052"/>
                <a:gd name="connsiteX4" fmla="*/ 897018 w 1555088"/>
                <a:gd name="connsiteY4" fmla="*/ 361433 h 794052"/>
                <a:gd name="connsiteX5" fmla="*/ 1171282 w 1555088"/>
                <a:gd name="connsiteY5" fmla="*/ 531394 h 794052"/>
                <a:gd name="connsiteX6" fmla="*/ 1203881 w 1555088"/>
                <a:gd name="connsiteY6" fmla="*/ 589407 h 794052"/>
                <a:gd name="connsiteX7" fmla="*/ 1220200 w 1555088"/>
                <a:gd name="connsiteY7" fmla="*/ 650247 h 794052"/>
                <a:gd name="connsiteX8" fmla="*/ 1555088 w 1555088"/>
                <a:gd name="connsiteY8" fmla="*/ 433197 h 794052"/>
                <a:gd name="connsiteX9" fmla="*/ 1545852 w 1555088"/>
                <a:gd name="connsiteY9" fmla="*/ 414406 h 794052"/>
                <a:gd name="connsiteX10" fmla="*/ 1296812 w 1555088"/>
                <a:gd name="connsiteY10" fmla="*/ 151663 h 794052"/>
                <a:gd name="connsiteX11" fmla="*/ 948685 w 1555088"/>
                <a:gd name="connsiteY11" fmla="*/ 6956 h 794052"/>
                <a:gd name="connsiteX12" fmla="*/ 296689 w 1555088"/>
                <a:gd name="connsiteY12" fmla="*/ 150277 h 794052"/>
                <a:gd name="connsiteX13" fmla="*/ 23951 w 1555088"/>
                <a:gd name="connsiteY13" fmla="*/ 574644 h 794052"/>
                <a:gd name="connsiteX14" fmla="*/ 0 w 1555088"/>
                <a:gd name="connsiteY14" fmla="*/ 792656 h 79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5088" h="794052">
                  <a:moveTo>
                    <a:pt x="0" y="792656"/>
                  </a:moveTo>
                  <a:cubicBezTo>
                    <a:pt x="34112" y="799329"/>
                    <a:pt x="243308" y="780350"/>
                    <a:pt x="360263" y="772355"/>
                  </a:cubicBezTo>
                  <a:cubicBezTo>
                    <a:pt x="385999" y="655876"/>
                    <a:pt x="377705" y="617030"/>
                    <a:pt x="424380" y="553254"/>
                  </a:cubicBezTo>
                  <a:cubicBezTo>
                    <a:pt x="471055" y="489480"/>
                    <a:pt x="561540" y="421675"/>
                    <a:pt x="640314" y="389706"/>
                  </a:cubicBezTo>
                  <a:cubicBezTo>
                    <a:pt x="719087" y="357735"/>
                    <a:pt x="808524" y="337819"/>
                    <a:pt x="897018" y="361433"/>
                  </a:cubicBezTo>
                  <a:cubicBezTo>
                    <a:pt x="985513" y="385048"/>
                    <a:pt x="1116722" y="467302"/>
                    <a:pt x="1171282" y="531394"/>
                  </a:cubicBezTo>
                  <a:cubicBezTo>
                    <a:pt x="1184921" y="547417"/>
                    <a:pt x="1195632" y="567705"/>
                    <a:pt x="1203881" y="589407"/>
                  </a:cubicBezTo>
                  <a:lnTo>
                    <a:pt x="1220200" y="650247"/>
                  </a:lnTo>
                  <a:lnTo>
                    <a:pt x="1555088" y="433197"/>
                  </a:lnTo>
                  <a:lnTo>
                    <a:pt x="1545852" y="414406"/>
                  </a:lnTo>
                  <a:cubicBezTo>
                    <a:pt x="1492372" y="323555"/>
                    <a:pt x="1396340" y="219571"/>
                    <a:pt x="1296812" y="151663"/>
                  </a:cubicBezTo>
                  <a:cubicBezTo>
                    <a:pt x="1197284" y="83755"/>
                    <a:pt x="1087818" y="9043"/>
                    <a:pt x="948685" y="6956"/>
                  </a:cubicBezTo>
                  <a:cubicBezTo>
                    <a:pt x="689060" y="-21685"/>
                    <a:pt x="481405" y="40459"/>
                    <a:pt x="296689" y="150277"/>
                  </a:cubicBezTo>
                  <a:cubicBezTo>
                    <a:pt x="149862" y="246054"/>
                    <a:pt x="42815" y="487442"/>
                    <a:pt x="23951" y="574644"/>
                  </a:cubicBezTo>
                  <a:cubicBezTo>
                    <a:pt x="4278" y="706729"/>
                    <a:pt x="3603" y="710594"/>
                    <a:pt x="0" y="79265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2968223-B72F-92CD-EEBC-BAF04E053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5315536" flipV="1">
              <a:off x="11226903" y="2582485"/>
              <a:ext cx="442769" cy="44580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6D3A327-F6AC-503E-D21F-D4B3FE3C1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683933">
              <a:off x="9928975" y="-403904"/>
              <a:ext cx="1174562" cy="1937410"/>
            </a:xfrm>
            <a:custGeom>
              <a:avLst/>
              <a:gdLst>
                <a:gd name="connsiteX0" fmla="*/ 1174562 w 1174562"/>
                <a:gd name="connsiteY0" fmla="*/ 1160117 h 1937410"/>
                <a:gd name="connsiteX1" fmla="*/ 953368 w 1174562"/>
                <a:gd name="connsiteY1" fmla="*/ 1406344 h 1937410"/>
                <a:gd name="connsiteX2" fmla="*/ 894128 w 1174562"/>
                <a:gd name="connsiteY2" fmla="*/ 1419701 h 1937410"/>
                <a:gd name="connsiteX3" fmla="*/ 830886 w 1174562"/>
                <a:gd name="connsiteY3" fmla="*/ 1430049 h 1937410"/>
                <a:gd name="connsiteX4" fmla="*/ 625381 w 1174562"/>
                <a:gd name="connsiteY4" fmla="*/ 1421724 h 1937410"/>
                <a:gd name="connsiteX5" fmla="*/ 394115 w 1174562"/>
                <a:gd name="connsiteY5" fmla="*/ 1353019 h 1937410"/>
                <a:gd name="connsiteX6" fmla="*/ 227806 w 1174562"/>
                <a:gd name="connsiteY6" fmla="*/ 1262594 h 1937410"/>
                <a:gd name="connsiteX7" fmla="*/ 222077 w 1174562"/>
                <a:gd name="connsiteY7" fmla="*/ 1293937 h 1937410"/>
                <a:gd name="connsiteX8" fmla="*/ 257021 w 1174562"/>
                <a:gd name="connsiteY8" fmla="*/ 1521425 h 1937410"/>
                <a:gd name="connsiteX9" fmla="*/ 329717 w 1174562"/>
                <a:gd name="connsiteY9" fmla="*/ 1788933 h 1937410"/>
                <a:gd name="connsiteX10" fmla="*/ 358171 w 1174562"/>
                <a:gd name="connsiteY10" fmla="*/ 1866809 h 1937410"/>
                <a:gd name="connsiteX11" fmla="*/ 162274 w 1174562"/>
                <a:gd name="connsiteY11" fmla="*/ 1937410 h 1937410"/>
                <a:gd name="connsiteX12" fmla="*/ 40999 w 1174562"/>
                <a:gd name="connsiteY12" fmla="*/ 1530780 h 1937410"/>
                <a:gd name="connsiteX13" fmla="*/ 130 w 1174562"/>
                <a:gd name="connsiteY13" fmla="*/ 1094880 h 1937410"/>
                <a:gd name="connsiteX14" fmla="*/ 77747 w 1174562"/>
                <a:gd name="connsiteY14" fmla="*/ 588060 h 1937410"/>
                <a:gd name="connsiteX15" fmla="*/ 199588 w 1174562"/>
                <a:gd name="connsiteY15" fmla="*/ 280523 h 1937410"/>
                <a:gd name="connsiteX16" fmla="*/ 306776 w 1174562"/>
                <a:gd name="connsiteY16" fmla="*/ 111727 h 1937410"/>
                <a:gd name="connsiteX17" fmla="*/ 416130 w 1174562"/>
                <a:gd name="connsiteY17" fmla="*/ 0 h 1937410"/>
                <a:gd name="connsiteX18" fmla="*/ 493343 w 1174562"/>
                <a:gd name="connsiteY18" fmla="*/ 215052 h 1937410"/>
                <a:gd name="connsiteX19" fmla="*/ 488735 w 1174562"/>
                <a:gd name="connsiteY19" fmla="*/ 439153 h 1937410"/>
                <a:gd name="connsiteX20" fmla="*/ 374038 w 1174562"/>
                <a:gd name="connsiteY20" fmla="*/ 651386 h 1937410"/>
                <a:gd name="connsiteX21" fmla="*/ 375640 w 1174562"/>
                <a:gd name="connsiteY21" fmla="*/ 679924 h 1937410"/>
                <a:gd name="connsiteX22" fmla="*/ 646830 w 1174562"/>
                <a:gd name="connsiteY22" fmla="*/ 526785 h 1937410"/>
                <a:gd name="connsiteX23" fmla="*/ 965722 w 1174562"/>
                <a:gd name="connsiteY23" fmla="*/ 454195 h 1937410"/>
                <a:gd name="connsiteX24" fmla="*/ 973884 w 1174562"/>
                <a:gd name="connsiteY24" fmla="*/ 458787 h 1937410"/>
                <a:gd name="connsiteX25" fmla="*/ 933346 w 1174562"/>
                <a:gd name="connsiteY25" fmla="*/ 595705 h 1937410"/>
                <a:gd name="connsiteX26" fmla="*/ 790087 w 1174562"/>
                <a:gd name="connsiteY26" fmla="*/ 785667 h 1937410"/>
                <a:gd name="connsiteX27" fmla="*/ 608178 w 1174562"/>
                <a:gd name="connsiteY27" fmla="*/ 939447 h 1937410"/>
                <a:gd name="connsiteX28" fmla="*/ 386518 w 1174562"/>
                <a:gd name="connsiteY28" fmla="*/ 1057102 h 1937410"/>
                <a:gd name="connsiteX29" fmla="*/ 496842 w 1174562"/>
                <a:gd name="connsiteY29" fmla="*/ 1070816 h 1937410"/>
                <a:gd name="connsiteX30" fmla="*/ 845020 w 1174562"/>
                <a:gd name="connsiteY30" fmla="*/ 1072001 h 1937410"/>
                <a:gd name="connsiteX31" fmla="*/ 1104134 w 1174562"/>
                <a:gd name="connsiteY31" fmla="*/ 1133246 h 19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4562" h="1937410">
                  <a:moveTo>
                    <a:pt x="1174562" y="1160117"/>
                  </a:moveTo>
                  <a:lnTo>
                    <a:pt x="953368" y="1406344"/>
                  </a:lnTo>
                  <a:lnTo>
                    <a:pt x="894128" y="1419701"/>
                  </a:lnTo>
                  <a:cubicBezTo>
                    <a:pt x="871713" y="1424108"/>
                    <a:pt x="850245" y="1427648"/>
                    <a:pt x="830886" y="1430049"/>
                  </a:cubicBezTo>
                  <a:cubicBezTo>
                    <a:pt x="753449" y="1439654"/>
                    <a:pt x="698175" y="1434563"/>
                    <a:pt x="625381" y="1421724"/>
                  </a:cubicBezTo>
                  <a:cubicBezTo>
                    <a:pt x="552586" y="1408886"/>
                    <a:pt x="460377" y="1379541"/>
                    <a:pt x="394115" y="1353019"/>
                  </a:cubicBezTo>
                  <a:cubicBezTo>
                    <a:pt x="327853" y="1326498"/>
                    <a:pt x="238957" y="1270351"/>
                    <a:pt x="227806" y="1262594"/>
                  </a:cubicBezTo>
                  <a:cubicBezTo>
                    <a:pt x="216655" y="1254838"/>
                    <a:pt x="217208" y="1250798"/>
                    <a:pt x="222077" y="1293937"/>
                  </a:cubicBezTo>
                  <a:cubicBezTo>
                    <a:pt x="226946" y="1337075"/>
                    <a:pt x="239080" y="1438926"/>
                    <a:pt x="257021" y="1521425"/>
                  </a:cubicBezTo>
                  <a:cubicBezTo>
                    <a:pt x="274961" y="1603923"/>
                    <a:pt x="302922" y="1709751"/>
                    <a:pt x="329717" y="1788933"/>
                  </a:cubicBezTo>
                  <a:lnTo>
                    <a:pt x="358171" y="1866809"/>
                  </a:lnTo>
                  <a:cubicBezTo>
                    <a:pt x="306835" y="1903849"/>
                    <a:pt x="211686" y="1922195"/>
                    <a:pt x="162274" y="1937410"/>
                  </a:cubicBezTo>
                  <a:cubicBezTo>
                    <a:pt x="110713" y="1802684"/>
                    <a:pt x="68023" y="1671202"/>
                    <a:pt x="40999" y="1530780"/>
                  </a:cubicBezTo>
                  <a:cubicBezTo>
                    <a:pt x="13975" y="1390358"/>
                    <a:pt x="-1594" y="1249609"/>
                    <a:pt x="130" y="1094880"/>
                  </a:cubicBezTo>
                  <a:cubicBezTo>
                    <a:pt x="1851" y="940151"/>
                    <a:pt x="44504" y="723787"/>
                    <a:pt x="77747" y="588060"/>
                  </a:cubicBezTo>
                  <a:cubicBezTo>
                    <a:pt x="110990" y="452334"/>
                    <a:pt x="161416" y="359911"/>
                    <a:pt x="199588" y="280523"/>
                  </a:cubicBezTo>
                  <a:cubicBezTo>
                    <a:pt x="237760" y="201134"/>
                    <a:pt x="268654" y="158776"/>
                    <a:pt x="306776" y="111727"/>
                  </a:cubicBezTo>
                  <a:cubicBezTo>
                    <a:pt x="340134" y="70559"/>
                    <a:pt x="385416" y="11405"/>
                    <a:pt x="416130" y="0"/>
                  </a:cubicBezTo>
                  <a:cubicBezTo>
                    <a:pt x="459534" y="74706"/>
                    <a:pt x="477949" y="136046"/>
                    <a:pt x="493343" y="215052"/>
                  </a:cubicBezTo>
                  <a:cubicBezTo>
                    <a:pt x="505786" y="309500"/>
                    <a:pt x="505982" y="354742"/>
                    <a:pt x="488735" y="439153"/>
                  </a:cubicBezTo>
                  <a:cubicBezTo>
                    <a:pt x="471153" y="525202"/>
                    <a:pt x="392887" y="611256"/>
                    <a:pt x="374038" y="651386"/>
                  </a:cubicBezTo>
                  <a:cubicBezTo>
                    <a:pt x="355189" y="691513"/>
                    <a:pt x="330176" y="700690"/>
                    <a:pt x="375640" y="679924"/>
                  </a:cubicBezTo>
                  <a:cubicBezTo>
                    <a:pt x="421106" y="659157"/>
                    <a:pt x="548482" y="564409"/>
                    <a:pt x="646830" y="526785"/>
                  </a:cubicBezTo>
                  <a:cubicBezTo>
                    <a:pt x="745176" y="489165"/>
                    <a:pt x="936630" y="451490"/>
                    <a:pt x="965722" y="454195"/>
                  </a:cubicBezTo>
                  <a:cubicBezTo>
                    <a:pt x="969359" y="454533"/>
                    <a:pt x="972038" y="456135"/>
                    <a:pt x="973884" y="458787"/>
                  </a:cubicBezTo>
                  <a:cubicBezTo>
                    <a:pt x="986811" y="477348"/>
                    <a:pt x="958959" y="547365"/>
                    <a:pt x="933346" y="595705"/>
                  </a:cubicBezTo>
                  <a:cubicBezTo>
                    <a:pt x="904074" y="650950"/>
                    <a:pt x="844282" y="728377"/>
                    <a:pt x="790087" y="785667"/>
                  </a:cubicBezTo>
                  <a:cubicBezTo>
                    <a:pt x="735893" y="842958"/>
                    <a:pt x="675440" y="894207"/>
                    <a:pt x="608178" y="939447"/>
                  </a:cubicBezTo>
                  <a:cubicBezTo>
                    <a:pt x="540917" y="984686"/>
                    <a:pt x="392691" y="1049620"/>
                    <a:pt x="386518" y="1057102"/>
                  </a:cubicBezTo>
                  <a:cubicBezTo>
                    <a:pt x="380344" y="1064584"/>
                    <a:pt x="420424" y="1068333"/>
                    <a:pt x="496842" y="1070816"/>
                  </a:cubicBezTo>
                  <a:cubicBezTo>
                    <a:pt x="573258" y="1073300"/>
                    <a:pt x="743804" y="1061596"/>
                    <a:pt x="845020" y="1072001"/>
                  </a:cubicBezTo>
                  <a:cubicBezTo>
                    <a:pt x="946235" y="1082406"/>
                    <a:pt x="1033176" y="1110476"/>
                    <a:pt x="1104134" y="113324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B81906DB-D3BD-9D2A-0467-35F796D7C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683933">
              <a:off x="9928975" y="-403904"/>
              <a:ext cx="1174562" cy="1937410"/>
            </a:xfrm>
            <a:custGeom>
              <a:avLst/>
              <a:gdLst>
                <a:gd name="connsiteX0" fmla="*/ 1174562 w 1174562"/>
                <a:gd name="connsiteY0" fmla="*/ 1160117 h 1937410"/>
                <a:gd name="connsiteX1" fmla="*/ 953369 w 1174562"/>
                <a:gd name="connsiteY1" fmla="*/ 1406343 h 1937410"/>
                <a:gd name="connsiteX2" fmla="*/ 894128 w 1174562"/>
                <a:gd name="connsiteY2" fmla="*/ 1419701 h 1937410"/>
                <a:gd name="connsiteX3" fmla="*/ 830886 w 1174562"/>
                <a:gd name="connsiteY3" fmla="*/ 1430049 h 1937410"/>
                <a:gd name="connsiteX4" fmla="*/ 625381 w 1174562"/>
                <a:gd name="connsiteY4" fmla="*/ 1421724 h 1937410"/>
                <a:gd name="connsiteX5" fmla="*/ 394115 w 1174562"/>
                <a:gd name="connsiteY5" fmla="*/ 1353019 h 1937410"/>
                <a:gd name="connsiteX6" fmla="*/ 227806 w 1174562"/>
                <a:gd name="connsiteY6" fmla="*/ 1262594 h 1937410"/>
                <a:gd name="connsiteX7" fmla="*/ 222077 w 1174562"/>
                <a:gd name="connsiteY7" fmla="*/ 1293937 h 1937410"/>
                <a:gd name="connsiteX8" fmla="*/ 257021 w 1174562"/>
                <a:gd name="connsiteY8" fmla="*/ 1521425 h 1937410"/>
                <a:gd name="connsiteX9" fmla="*/ 329717 w 1174562"/>
                <a:gd name="connsiteY9" fmla="*/ 1788933 h 1937410"/>
                <a:gd name="connsiteX10" fmla="*/ 358171 w 1174562"/>
                <a:gd name="connsiteY10" fmla="*/ 1866809 h 1937410"/>
                <a:gd name="connsiteX11" fmla="*/ 162274 w 1174562"/>
                <a:gd name="connsiteY11" fmla="*/ 1937410 h 1937410"/>
                <a:gd name="connsiteX12" fmla="*/ 40999 w 1174562"/>
                <a:gd name="connsiteY12" fmla="*/ 1530780 h 1937410"/>
                <a:gd name="connsiteX13" fmla="*/ 130 w 1174562"/>
                <a:gd name="connsiteY13" fmla="*/ 1094880 h 1937410"/>
                <a:gd name="connsiteX14" fmla="*/ 77747 w 1174562"/>
                <a:gd name="connsiteY14" fmla="*/ 588060 h 1937410"/>
                <a:gd name="connsiteX15" fmla="*/ 199588 w 1174562"/>
                <a:gd name="connsiteY15" fmla="*/ 280523 h 1937410"/>
                <a:gd name="connsiteX16" fmla="*/ 306776 w 1174562"/>
                <a:gd name="connsiteY16" fmla="*/ 111727 h 1937410"/>
                <a:gd name="connsiteX17" fmla="*/ 416130 w 1174562"/>
                <a:gd name="connsiteY17" fmla="*/ 0 h 1937410"/>
                <a:gd name="connsiteX18" fmla="*/ 493343 w 1174562"/>
                <a:gd name="connsiteY18" fmla="*/ 215052 h 1937410"/>
                <a:gd name="connsiteX19" fmla="*/ 488735 w 1174562"/>
                <a:gd name="connsiteY19" fmla="*/ 439153 h 1937410"/>
                <a:gd name="connsiteX20" fmla="*/ 374038 w 1174562"/>
                <a:gd name="connsiteY20" fmla="*/ 651385 h 1937410"/>
                <a:gd name="connsiteX21" fmla="*/ 375640 w 1174562"/>
                <a:gd name="connsiteY21" fmla="*/ 679924 h 1937410"/>
                <a:gd name="connsiteX22" fmla="*/ 646830 w 1174562"/>
                <a:gd name="connsiteY22" fmla="*/ 526785 h 1937410"/>
                <a:gd name="connsiteX23" fmla="*/ 965722 w 1174562"/>
                <a:gd name="connsiteY23" fmla="*/ 454195 h 1937410"/>
                <a:gd name="connsiteX24" fmla="*/ 973884 w 1174562"/>
                <a:gd name="connsiteY24" fmla="*/ 458787 h 1937410"/>
                <a:gd name="connsiteX25" fmla="*/ 933346 w 1174562"/>
                <a:gd name="connsiteY25" fmla="*/ 595705 h 1937410"/>
                <a:gd name="connsiteX26" fmla="*/ 790087 w 1174562"/>
                <a:gd name="connsiteY26" fmla="*/ 785667 h 1937410"/>
                <a:gd name="connsiteX27" fmla="*/ 608178 w 1174562"/>
                <a:gd name="connsiteY27" fmla="*/ 939447 h 1937410"/>
                <a:gd name="connsiteX28" fmla="*/ 386518 w 1174562"/>
                <a:gd name="connsiteY28" fmla="*/ 1057102 h 1937410"/>
                <a:gd name="connsiteX29" fmla="*/ 496842 w 1174562"/>
                <a:gd name="connsiteY29" fmla="*/ 1070816 h 1937410"/>
                <a:gd name="connsiteX30" fmla="*/ 845020 w 1174562"/>
                <a:gd name="connsiteY30" fmla="*/ 1072001 h 1937410"/>
                <a:gd name="connsiteX31" fmla="*/ 1104133 w 1174562"/>
                <a:gd name="connsiteY31" fmla="*/ 1133245 h 19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4562" h="1937410">
                  <a:moveTo>
                    <a:pt x="1174562" y="1160117"/>
                  </a:moveTo>
                  <a:lnTo>
                    <a:pt x="953369" y="1406343"/>
                  </a:lnTo>
                  <a:lnTo>
                    <a:pt x="894128" y="1419701"/>
                  </a:lnTo>
                  <a:cubicBezTo>
                    <a:pt x="871713" y="1424107"/>
                    <a:pt x="850245" y="1427648"/>
                    <a:pt x="830886" y="1430049"/>
                  </a:cubicBezTo>
                  <a:cubicBezTo>
                    <a:pt x="753449" y="1439654"/>
                    <a:pt x="698175" y="1434563"/>
                    <a:pt x="625381" y="1421724"/>
                  </a:cubicBezTo>
                  <a:cubicBezTo>
                    <a:pt x="552586" y="1408886"/>
                    <a:pt x="460377" y="1379541"/>
                    <a:pt x="394115" y="1353019"/>
                  </a:cubicBezTo>
                  <a:cubicBezTo>
                    <a:pt x="327853" y="1326498"/>
                    <a:pt x="238957" y="1270351"/>
                    <a:pt x="227806" y="1262594"/>
                  </a:cubicBezTo>
                  <a:cubicBezTo>
                    <a:pt x="216655" y="1254838"/>
                    <a:pt x="217208" y="1250798"/>
                    <a:pt x="222077" y="1293937"/>
                  </a:cubicBezTo>
                  <a:cubicBezTo>
                    <a:pt x="226946" y="1337075"/>
                    <a:pt x="239080" y="1438926"/>
                    <a:pt x="257021" y="1521425"/>
                  </a:cubicBezTo>
                  <a:cubicBezTo>
                    <a:pt x="274961" y="1603923"/>
                    <a:pt x="302922" y="1709751"/>
                    <a:pt x="329717" y="1788933"/>
                  </a:cubicBezTo>
                  <a:lnTo>
                    <a:pt x="358171" y="1866809"/>
                  </a:lnTo>
                  <a:cubicBezTo>
                    <a:pt x="306835" y="1903849"/>
                    <a:pt x="211686" y="1922195"/>
                    <a:pt x="162274" y="1937410"/>
                  </a:cubicBezTo>
                  <a:cubicBezTo>
                    <a:pt x="110713" y="1802684"/>
                    <a:pt x="68023" y="1671202"/>
                    <a:pt x="40999" y="1530780"/>
                  </a:cubicBezTo>
                  <a:cubicBezTo>
                    <a:pt x="13975" y="1390358"/>
                    <a:pt x="-1594" y="1249609"/>
                    <a:pt x="130" y="1094880"/>
                  </a:cubicBezTo>
                  <a:cubicBezTo>
                    <a:pt x="1851" y="940151"/>
                    <a:pt x="44503" y="723787"/>
                    <a:pt x="77747" y="588060"/>
                  </a:cubicBezTo>
                  <a:cubicBezTo>
                    <a:pt x="110990" y="452334"/>
                    <a:pt x="161416" y="359911"/>
                    <a:pt x="199588" y="280523"/>
                  </a:cubicBezTo>
                  <a:cubicBezTo>
                    <a:pt x="237760" y="201134"/>
                    <a:pt x="268654" y="158776"/>
                    <a:pt x="306776" y="111727"/>
                  </a:cubicBezTo>
                  <a:cubicBezTo>
                    <a:pt x="340134" y="70559"/>
                    <a:pt x="385416" y="11405"/>
                    <a:pt x="416130" y="0"/>
                  </a:cubicBezTo>
                  <a:cubicBezTo>
                    <a:pt x="459534" y="74706"/>
                    <a:pt x="477949" y="136046"/>
                    <a:pt x="493343" y="215052"/>
                  </a:cubicBezTo>
                  <a:cubicBezTo>
                    <a:pt x="505786" y="309500"/>
                    <a:pt x="505982" y="354742"/>
                    <a:pt x="488735" y="439153"/>
                  </a:cubicBezTo>
                  <a:cubicBezTo>
                    <a:pt x="471153" y="525202"/>
                    <a:pt x="392887" y="611256"/>
                    <a:pt x="374038" y="651385"/>
                  </a:cubicBezTo>
                  <a:cubicBezTo>
                    <a:pt x="355188" y="691513"/>
                    <a:pt x="330176" y="700690"/>
                    <a:pt x="375640" y="679924"/>
                  </a:cubicBezTo>
                  <a:cubicBezTo>
                    <a:pt x="421106" y="659157"/>
                    <a:pt x="548482" y="564408"/>
                    <a:pt x="646830" y="526785"/>
                  </a:cubicBezTo>
                  <a:cubicBezTo>
                    <a:pt x="745176" y="489165"/>
                    <a:pt x="936630" y="451490"/>
                    <a:pt x="965722" y="454195"/>
                  </a:cubicBezTo>
                  <a:cubicBezTo>
                    <a:pt x="969359" y="454533"/>
                    <a:pt x="972038" y="456135"/>
                    <a:pt x="973884" y="458787"/>
                  </a:cubicBezTo>
                  <a:cubicBezTo>
                    <a:pt x="986811" y="477347"/>
                    <a:pt x="958959" y="547365"/>
                    <a:pt x="933346" y="595705"/>
                  </a:cubicBezTo>
                  <a:cubicBezTo>
                    <a:pt x="904074" y="650950"/>
                    <a:pt x="844282" y="728377"/>
                    <a:pt x="790087" y="785667"/>
                  </a:cubicBezTo>
                  <a:cubicBezTo>
                    <a:pt x="735893" y="842958"/>
                    <a:pt x="675440" y="894207"/>
                    <a:pt x="608178" y="939447"/>
                  </a:cubicBezTo>
                  <a:cubicBezTo>
                    <a:pt x="540917" y="984685"/>
                    <a:pt x="392691" y="1049620"/>
                    <a:pt x="386518" y="1057102"/>
                  </a:cubicBezTo>
                  <a:cubicBezTo>
                    <a:pt x="380344" y="1064584"/>
                    <a:pt x="420424" y="1068333"/>
                    <a:pt x="496842" y="1070816"/>
                  </a:cubicBezTo>
                  <a:cubicBezTo>
                    <a:pt x="573258" y="1073300"/>
                    <a:pt x="743804" y="1061596"/>
                    <a:pt x="845020" y="1072001"/>
                  </a:cubicBezTo>
                  <a:cubicBezTo>
                    <a:pt x="946235" y="1082405"/>
                    <a:pt x="1033176" y="1110476"/>
                    <a:pt x="1104133" y="1133245"/>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83198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mplio grupo de paracaidistas en el aire">
            <a:extLst>
              <a:ext uri="{FF2B5EF4-FFF2-40B4-BE49-F238E27FC236}">
                <a16:creationId xmlns:a16="http://schemas.microsoft.com/office/drawing/2014/main" id="{99A96BFE-A1BA-5DB0-C0E0-93CB0F58435E}"/>
              </a:ext>
            </a:extLst>
          </p:cNvPr>
          <p:cNvPicPr>
            <a:picLocks noChangeAspect="1"/>
          </p:cNvPicPr>
          <p:nvPr/>
        </p:nvPicPr>
        <p:blipFill rotWithShape="1">
          <a:blip r:embed="rId2"/>
          <a:srcRect t="11570" b="3844"/>
          <a:stretch/>
        </p:blipFill>
        <p:spPr>
          <a:xfrm>
            <a:off x="3" y="10"/>
            <a:ext cx="12191997" cy="6857988"/>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17268" y="-1310639"/>
            <a:ext cx="4141676" cy="1220779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0DE8D-CD31-ED46-9CFF-077F8F772FF8}"/>
              </a:ext>
            </a:extLst>
          </p:cNvPr>
          <p:cNvSpPr>
            <a:spLocks noGrp="1"/>
          </p:cNvSpPr>
          <p:nvPr>
            <p:ph type="title"/>
          </p:nvPr>
        </p:nvSpPr>
        <p:spPr>
          <a:xfrm>
            <a:off x="2396090" y="3067666"/>
            <a:ext cx="7399822" cy="1791774"/>
          </a:xfrm>
        </p:spPr>
        <p:txBody>
          <a:bodyPr vert="horz" lIns="91440" tIns="45720" rIns="91440" bIns="45720" rtlCol="0" anchor="b">
            <a:normAutofit/>
          </a:bodyPr>
          <a:lstStyle/>
          <a:p>
            <a:pPr algn="ctr"/>
            <a:r>
              <a:rPr lang="en-US" sz="3200">
                <a:solidFill>
                  <a:srgbClr val="FFFFFF"/>
                </a:solidFill>
                <a:latin typeface="+mj-lt"/>
                <a:cs typeface="+mj-cs"/>
              </a:rPr>
              <a:t>Grupos</a:t>
            </a:r>
          </a:p>
        </p:txBody>
      </p:sp>
      <p:grpSp>
        <p:nvGrpSpPr>
          <p:cNvPr id="11" name="Group 10">
            <a:extLst>
              <a:ext uri="{FF2B5EF4-FFF2-40B4-BE49-F238E27FC236}">
                <a16:creationId xmlns:a16="http://schemas.microsoft.com/office/drawing/2014/main" id="{976FA3CB-F274-2EB9-9908-549770D78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CC560DC0-47B9-DDE9-78B3-BD7CCF7F0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9310F6-E98A-40F5-273D-325EC7C5C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0414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4607</TotalTime>
  <Words>520</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Söhne</vt:lpstr>
      <vt:lpstr>Office Theme</vt:lpstr>
      <vt:lpstr>Taller de Gestión de Crisis  XIII CIO UNIVERSITY</vt:lpstr>
      <vt:lpstr>¿Qué es un TTX?</vt:lpstr>
      <vt:lpstr>Presentación del Escenario</vt:lpstr>
      <vt:lpstr>Presentación del Escenario</vt:lpstr>
      <vt:lpstr>Presentación del Escenario</vt:lpstr>
      <vt:lpstr>Consultas</vt:lpstr>
      <vt:lpstr>Roles</vt:lpstr>
      <vt:lpstr>Explicación del TTX</vt:lpstr>
      <vt:lpstr>Grupos</vt:lpstr>
      <vt:lpstr>Vamos a la sala de situación o crisis</vt:lpstr>
      <vt:lpstr>Comunicado de prensa</vt:lpstr>
      <vt:lpstr>Lecciones aprendidas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Meelis Opmann</dc:creator>
  <cp:lastModifiedBy>Jorge Mora</cp:lastModifiedBy>
  <cp:revision>23</cp:revision>
  <dcterms:created xsi:type="dcterms:W3CDTF">2021-06-02T07:26:49Z</dcterms:created>
  <dcterms:modified xsi:type="dcterms:W3CDTF">2023-10-19T15:31:24Z</dcterms:modified>
</cp:coreProperties>
</file>